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8" r:id="rId4"/>
  </p:sldMasterIdLst>
  <p:notesMasterIdLst>
    <p:notesMasterId r:id="rId29"/>
  </p:notesMasterIdLst>
  <p:handoutMasterIdLst>
    <p:handoutMasterId r:id="rId30"/>
  </p:handoutMasterIdLst>
  <p:sldIdLst>
    <p:sldId id="275" r:id="rId5"/>
    <p:sldId id="478" r:id="rId6"/>
    <p:sldId id="480" r:id="rId7"/>
    <p:sldId id="479" r:id="rId8"/>
    <p:sldId id="505" r:id="rId9"/>
    <p:sldId id="484" r:id="rId10"/>
    <p:sldId id="482" r:id="rId11"/>
    <p:sldId id="503" r:id="rId12"/>
    <p:sldId id="502" r:id="rId13"/>
    <p:sldId id="509" r:id="rId14"/>
    <p:sldId id="496" r:id="rId15"/>
    <p:sldId id="501" r:id="rId16"/>
    <p:sldId id="511" r:id="rId17"/>
    <p:sldId id="495" r:id="rId18"/>
    <p:sldId id="510" r:id="rId19"/>
    <p:sldId id="497" r:id="rId20"/>
    <p:sldId id="499" r:id="rId21"/>
    <p:sldId id="506" r:id="rId22"/>
    <p:sldId id="500" r:id="rId23"/>
    <p:sldId id="507" r:id="rId24"/>
    <p:sldId id="489" r:id="rId25"/>
    <p:sldId id="490" r:id="rId26"/>
    <p:sldId id="493" r:id="rId27"/>
    <p:sldId id="491" r:id="rId28"/>
  </p:sldIdLst>
  <p:sldSz cx="9144000" cy="6858000" type="screen4x3"/>
  <p:notesSz cx="6640513" cy="9904413"/>
  <p:defaultTextStyle>
    <a:defPPr>
      <a:defRPr lang="en-US"/>
    </a:defPPr>
    <a:lvl1pPr algn="l" rtl="0" fontAlgn="base">
      <a:spcBef>
        <a:spcPct val="0"/>
      </a:spcBef>
      <a:spcAft>
        <a:spcPct val="0"/>
      </a:spcAft>
      <a:defRPr kern="1200">
        <a:solidFill>
          <a:schemeClr val="tx1"/>
        </a:solidFill>
        <a:latin typeface="Arial Narrow" pitchFamily="34" charset="0"/>
        <a:ea typeface="+mn-ea"/>
        <a:cs typeface="Arial" charset="0"/>
      </a:defRPr>
    </a:lvl1pPr>
    <a:lvl2pPr marL="457200" algn="l" rtl="0" fontAlgn="base">
      <a:spcBef>
        <a:spcPct val="0"/>
      </a:spcBef>
      <a:spcAft>
        <a:spcPct val="0"/>
      </a:spcAft>
      <a:defRPr kern="1200">
        <a:solidFill>
          <a:schemeClr val="tx1"/>
        </a:solidFill>
        <a:latin typeface="Arial Narrow" pitchFamily="34" charset="0"/>
        <a:ea typeface="+mn-ea"/>
        <a:cs typeface="Arial" charset="0"/>
      </a:defRPr>
    </a:lvl2pPr>
    <a:lvl3pPr marL="914400" algn="l" rtl="0" fontAlgn="base">
      <a:spcBef>
        <a:spcPct val="0"/>
      </a:spcBef>
      <a:spcAft>
        <a:spcPct val="0"/>
      </a:spcAft>
      <a:defRPr kern="1200">
        <a:solidFill>
          <a:schemeClr val="tx1"/>
        </a:solidFill>
        <a:latin typeface="Arial Narrow" pitchFamily="34" charset="0"/>
        <a:ea typeface="+mn-ea"/>
        <a:cs typeface="Arial" charset="0"/>
      </a:defRPr>
    </a:lvl3pPr>
    <a:lvl4pPr marL="1371600" algn="l" rtl="0" fontAlgn="base">
      <a:spcBef>
        <a:spcPct val="0"/>
      </a:spcBef>
      <a:spcAft>
        <a:spcPct val="0"/>
      </a:spcAft>
      <a:defRPr kern="1200">
        <a:solidFill>
          <a:schemeClr val="tx1"/>
        </a:solidFill>
        <a:latin typeface="Arial Narrow" pitchFamily="34" charset="0"/>
        <a:ea typeface="+mn-ea"/>
        <a:cs typeface="Arial" charset="0"/>
      </a:defRPr>
    </a:lvl4pPr>
    <a:lvl5pPr marL="1828800" algn="l" rtl="0" fontAlgn="base">
      <a:spcBef>
        <a:spcPct val="0"/>
      </a:spcBef>
      <a:spcAft>
        <a:spcPct val="0"/>
      </a:spcAft>
      <a:defRPr kern="1200">
        <a:solidFill>
          <a:schemeClr val="tx1"/>
        </a:solidFill>
        <a:latin typeface="Arial Narrow" pitchFamily="34" charset="0"/>
        <a:ea typeface="+mn-ea"/>
        <a:cs typeface="Arial" charset="0"/>
      </a:defRPr>
    </a:lvl5pPr>
    <a:lvl6pPr marL="2286000" algn="l" defTabSz="914400" rtl="0" eaLnBrk="1" latinLnBrk="0" hangingPunct="1">
      <a:defRPr kern="1200">
        <a:solidFill>
          <a:schemeClr val="tx1"/>
        </a:solidFill>
        <a:latin typeface="Arial Narrow" pitchFamily="34" charset="0"/>
        <a:ea typeface="+mn-ea"/>
        <a:cs typeface="Arial" charset="0"/>
      </a:defRPr>
    </a:lvl6pPr>
    <a:lvl7pPr marL="2743200" algn="l" defTabSz="914400" rtl="0" eaLnBrk="1" latinLnBrk="0" hangingPunct="1">
      <a:defRPr kern="1200">
        <a:solidFill>
          <a:schemeClr val="tx1"/>
        </a:solidFill>
        <a:latin typeface="Arial Narrow" pitchFamily="34" charset="0"/>
        <a:ea typeface="+mn-ea"/>
        <a:cs typeface="Arial" charset="0"/>
      </a:defRPr>
    </a:lvl7pPr>
    <a:lvl8pPr marL="3200400" algn="l" defTabSz="914400" rtl="0" eaLnBrk="1" latinLnBrk="0" hangingPunct="1">
      <a:defRPr kern="1200">
        <a:solidFill>
          <a:schemeClr val="tx1"/>
        </a:solidFill>
        <a:latin typeface="Arial Narrow" pitchFamily="34" charset="0"/>
        <a:ea typeface="+mn-ea"/>
        <a:cs typeface="Arial" charset="0"/>
      </a:defRPr>
    </a:lvl8pPr>
    <a:lvl9pPr marL="3657600" algn="l" defTabSz="914400" rtl="0" eaLnBrk="1" latinLnBrk="0" hangingPunct="1">
      <a:defRPr kern="1200">
        <a:solidFill>
          <a:schemeClr val="tx1"/>
        </a:solidFill>
        <a:latin typeface="Arial Narrow" pitchFamily="34" charset="0"/>
        <a:ea typeface="+mn-ea"/>
        <a:cs typeface="Arial" charset="0"/>
      </a:defRPr>
    </a:lvl9pPr>
  </p:defaultTextStyle>
  <p:extLst>
    <p:ext uri="{521415D9-36F7-43E2-AB2F-B90AF26B5E84}">
      <p14:sectionLst xmlns:p14="http://schemas.microsoft.com/office/powerpoint/2010/main">
        <p14:section name="Default Section" id="{C7E7D8A2-BDC9-4514-BABE-BE14A66292A7}">
          <p14:sldIdLst>
            <p14:sldId id="275"/>
            <p14:sldId id="478"/>
            <p14:sldId id="480"/>
            <p14:sldId id="479"/>
            <p14:sldId id="505"/>
            <p14:sldId id="484"/>
            <p14:sldId id="482"/>
            <p14:sldId id="503"/>
            <p14:sldId id="502"/>
            <p14:sldId id="509"/>
            <p14:sldId id="496"/>
            <p14:sldId id="501"/>
            <p14:sldId id="511"/>
            <p14:sldId id="495"/>
            <p14:sldId id="510"/>
            <p14:sldId id="497"/>
            <p14:sldId id="499"/>
            <p14:sldId id="506"/>
            <p14:sldId id="500"/>
            <p14:sldId id="507"/>
            <p14:sldId id="489"/>
            <p14:sldId id="490"/>
            <p14:sldId id="493"/>
            <p14:sldId id="491"/>
          </p14:sldIdLst>
        </p14:section>
        <p14:section name="Untitled Section" id="{63A8D91A-36B2-4CEB-8E84-770137BE6521}">
          <p14:sldIdLst/>
        </p14:section>
        <p14:section name="Untitled Section" id="{6E18D4EA-EF57-44A5-BB2B-D3D2F5B638B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23AE02"/>
    <a:srgbClr val="0000FF"/>
    <a:srgbClr val="0099FF"/>
    <a:srgbClr val="0FC6F1"/>
    <a:srgbClr val="FFCC66"/>
    <a:srgbClr val="FF9933"/>
    <a:srgbClr val="32F9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3A122-0AE4-4246-AEFA-EE59FD4329E3}" v="204" dt="2023-12-01T15:57:03.891"/>
    <p1510:client id="{07E355E9-38F3-A80B-BD38-7E7AC2457B59}" v="1" dt="2023-12-01T16:54:50.094"/>
    <p1510:client id="{29C08F8B-472A-47C4-9A8E-26922862A656}" v="1291" dt="2023-12-01T01:30:43.779"/>
    <p1510:client id="{34CEC20F-10A4-410A-914E-481D71F12C7F}" v="1" dt="2023-12-01T01:33:23.178"/>
    <p1510:client id="{5B54E5A3-52F4-F481-E904-0692B42BB9F4}" v="36" dt="2023-12-01T16:04:17.315"/>
    <p1510:client id="{7F555D23-C505-FFFE-84F7-1BB30B0517B4}" v="601" dt="2023-12-01T00:20:18.516"/>
    <p1510:client id="{822C3A08-46FD-8947-9C1E-041D77565615}" v="121" dt="2023-12-01T15:49:09.736"/>
    <p1510:client id="{D54B668B-14E7-4739-AED2-CD6B9A298E32}" v="317" dt="2023-12-01T16:38:58.8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602"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4075BA-B377-45FF-BF7F-CFDC596A56C2}"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10A5CB0F-B36A-47D4-96CB-41DAF1AD0EAD}">
      <dgm:prSet/>
      <dgm:spPr/>
      <dgm:t>
        <a:bodyPr/>
        <a:lstStyle/>
        <a:p>
          <a:pPr>
            <a:lnSpc>
              <a:spcPct val="100000"/>
            </a:lnSpc>
            <a:defRPr cap="all"/>
          </a:pPr>
          <a:r>
            <a:rPr lang="en-US"/>
            <a:t>Problem Statement &amp; Requirements </a:t>
          </a:r>
        </a:p>
      </dgm:t>
    </dgm:pt>
    <dgm:pt modelId="{EED16A1D-635F-4263-A9D5-8776BAADBD68}" type="parTrans" cxnId="{51097A5F-495D-41D5-9949-0F78C6DBD60F}">
      <dgm:prSet/>
      <dgm:spPr/>
      <dgm:t>
        <a:bodyPr/>
        <a:lstStyle/>
        <a:p>
          <a:endParaRPr lang="en-US"/>
        </a:p>
      </dgm:t>
    </dgm:pt>
    <dgm:pt modelId="{F596A239-FFEE-407B-BCFD-DAE00BFEA959}" type="sibTrans" cxnId="{51097A5F-495D-41D5-9949-0F78C6DBD60F}">
      <dgm:prSet/>
      <dgm:spPr/>
      <dgm:t>
        <a:bodyPr/>
        <a:lstStyle/>
        <a:p>
          <a:endParaRPr lang="en-US"/>
        </a:p>
      </dgm:t>
    </dgm:pt>
    <dgm:pt modelId="{E29B8D11-805A-475E-9FB4-3B52D5E3A882}">
      <dgm:prSet/>
      <dgm:spPr/>
      <dgm:t>
        <a:bodyPr/>
        <a:lstStyle/>
        <a:p>
          <a:pPr>
            <a:lnSpc>
              <a:spcPct val="100000"/>
            </a:lnSpc>
            <a:defRPr cap="all"/>
          </a:pPr>
          <a:r>
            <a:rPr lang="en-US"/>
            <a:t>Design Methodology</a:t>
          </a:r>
        </a:p>
      </dgm:t>
    </dgm:pt>
    <dgm:pt modelId="{53A749AA-6F05-42B2-944C-DF964CE2FFDA}" type="parTrans" cxnId="{BDE9BE0D-79F2-45E2-A1BC-86C0789DB61D}">
      <dgm:prSet/>
      <dgm:spPr/>
      <dgm:t>
        <a:bodyPr/>
        <a:lstStyle/>
        <a:p>
          <a:endParaRPr lang="en-US"/>
        </a:p>
      </dgm:t>
    </dgm:pt>
    <dgm:pt modelId="{F46218A8-F98E-4501-B466-07247ADC7021}" type="sibTrans" cxnId="{BDE9BE0D-79F2-45E2-A1BC-86C0789DB61D}">
      <dgm:prSet/>
      <dgm:spPr/>
      <dgm:t>
        <a:bodyPr/>
        <a:lstStyle/>
        <a:p>
          <a:endParaRPr lang="en-US"/>
        </a:p>
      </dgm:t>
    </dgm:pt>
    <dgm:pt modelId="{9532723A-5426-475D-8A95-8593FDE286BC}">
      <dgm:prSet/>
      <dgm:spPr/>
      <dgm:t>
        <a:bodyPr/>
        <a:lstStyle/>
        <a:p>
          <a:pPr>
            <a:lnSpc>
              <a:spcPct val="100000"/>
            </a:lnSpc>
            <a:defRPr cap="all"/>
          </a:pPr>
          <a:r>
            <a:rPr lang="en-US"/>
            <a:t>Physical Design &amp; Logical Design</a:t>
          </a:r>
        </a:p>
      </dgm:t>
    </dgm:pt>
    <dgm:pt modelId="{ED3487C3-3154-4016-A29A-2ABE51FE019A}" type="parTrans" cxnId="{F44B8790-AB9E-456A-950D-79EF88598C34}">
      <dgm:prSet/>
      <dgm:spPr/>
      <dgm:t>
        <a:bodyPr/>
        <a:lstStyle/>
        <a:p>
          <a:endParaRPr lang="en-US"/>
        </a:p>
      </dgm:t>
    </dgm:pt>
    <dgm:pt modelId="{2A644071-07F4-4A07-A469-1DB6C0841DC2}" type="sibTrans" cxnId="{F44B8790-AB9E-456A-950D-79EF88598C34}">
      <dgm:prSet/>
      <dgm:spPr/>
      <dgm:t>
        <a:bodyPr/>
        <a:lstStyle/>
        <a:p>
          <a:endParaRPr lang="en-US"/>
        </a:p>
      </dgm:t>
    </dgm:pt>
    <dgm:pt modelId="{FB741034-4C85-4F47-8A55-2D221ABA5B0E}">
      <dgm:prSet/>
      <dgm:spPr/>
      <dgm:t>
        <a:bodyPr/>
        <a:lstStyle/>
        <a:p>
          <a:pPr>
            <a:lnSpc>
              <a:spcPct val="100000"/>
            </a:lnSpc>
            <a:defRPr cap="all"/>
          </a:pPr>
          <a:r>
            <a:rPr lang="en-US"/>
            <a:t>System Demonstration</a:t>
          </a:r>
        </a:p>
      </dgm:t>
    </dgm:pt>
    <dgm:pt modelId="{490EEB7F-1D1D-4AC8-B6D1-4F04F5154F31}" type="parTrans" cxnId="{189E6B7C-F7A4-49D8-8964-EE15E4E891B6}">
      <dgm:prSet/>
      <dgm:spPr/>
      <dgm:t>
        <a:bodyPr/>
        <a:lstStyle/>
        <a:p>
          <a:endParaRPr lang="en-US"/>
        </a:p>
      </dgm:t>
    </dgm:pt>
    <dgm:pt modelId="{A00B5607-8A4A-4E92-A8EF-9B0DADC5B5ED}" type="sibTrans" cxnId="{189E6B7C-F7A4-49D8-8964-EE15E4E891B6}">
      <dgm:prSet/>
      <dgm:spPr/>
      <dgm:t>
        <a:bodyPr/>
        <a:lstStyle/>
        <a:p>
          <a:endParaRPr lang="en-US"/>
        </a:p>
      </dgm:t>
    </dgm:pt>
    <dgm:pt modelId="{DCB819AA-F4E9-40D4-9BAE-DB0B87E96D9E}">
      <dgm:prSet/>
      <dgm:spPr/>
      <dgm:t>
        <a:bodyPr/>
        <a:lstStyle/>
        <a:p>
          <a:pPr>
            <a:lnSpc>
              <a:spcPct val="100000"/>
            </a:lnSpc>
            <a:defRPr cap="all"/>
          </a:pPr>
          <a:r>
            <a:rPr lang="en-US"/>
            <a:t>Experiment Design</a:t>
          </a:r>
        </a:p>
      </dgm:t>
    </dgm:pt>
    <dgm:pt modelId="{A6B76245-2F7C-4300-9B60-88B3BECA1A7E}" type="parTrans" cxnId="{D6AF211B-B5AD-4157-9C21-498F038BD1F4}">
      <dgm:prSet/>
      <dgm:spPr/>
      <dgm:t>
        <a:bodyPr/>
        <a:lstStyle/>
        <a:p>
          <a:endParaRPr lang="en-US"/>
        </a:p>
      </dgm:t>
    </dgm:pt>
    <dgm:pt modelId="{6629FF8E-D979-4CF8-BA8E-4171CAD79B22}" type="sibTrans" cxnId="{D6AF211B-B5AD-4157-9C21-498F038BD1F4}">
      <dgm:prSet/>
      <dgm:spPr/>
      <dgm:t>
        <a:bodyPr/>
        <a:lstStyle/>
        <a:p>
          <a:endParaRPr lang="en-US"/>
        </a:p>
      </dgm:t>
    </dgm:pt>
    <dgm:pt modelId="{2879C5D1-3F34-4A38-AB64-ED9584A007BC}">
      <dgm:prSet/>
      <dgm:spPr/>
      <dgm:t>
        <a:bodyPr/>
        <a:lstStyle/>
        <a:p>
          <a:pPr>
            <a:lnSpc>
              <a:spcPct val="100000"/>
            </a:lnSpc>
            <a:defRPr cap="all"/>
          </a:pPr>
          <a:r>
            <a:rPr lang="en-US"/>
            <a:t>Experiment Results</a:t>
          </a:r>
        </a:p>
      </dgm:t>
    </dgm:pt>
    <dgm:pt modelId="{048B4386-33EE-4CE1-ACF6-261054F2E1B1}" type="parTrans" cxnId="{23FF4465-D858-49AB-98DF-FC413F2E0630}">
      <dgm:prSet/>
      <dgm:spPr/>
      <dgm:t>
        <a:bodyPr/>
        <a:lstStyle/>
        <a:p>
          <a:endParaRPr lang="en-US"/>
        </a:p>
      </dgm:t>
    </dgm:pt>
    <dgm:pt modelId="{711846A8-995E-43CA-9505-DEADE2C3C883}" type="sibTrans" cxnId="{23FF4465-D858-49AB-98DF-FC413F2E0630}">
      <dgm:prSet/>
      <dgm:spPr/>
      <dgm:t>
        <a:bodyPr/>
        <a:lstStyle/>
        <a:p>
          <a:endParaRPr lang="en-US"/>
        </a:p>
      </dgm:t>
    </dgm:pt>
    <dgm:pt modelId="{FAF4207C-FFFF-4DEC-84F6-863B29E5DDBA}">
      <dgm:prSet/>
      <dgm:spPr/>
      <dgm:t>
        <a:bodyPr/>
        <a:lstStyle/>
        <a:p>
          <a:pPr>
            <a:lnSpc>
              <a:spcPct val="100000"/>
            </a:lnSpc>
            <a:defRPr cap="all"/>
          </a:pPr>
          <a:r>
            <a:rPr lang="en-US"/>
            <a:t>Data &amp; Analysis </a:t>
          </a:r>
        </a:p>
      </dgm:t>
    </dgm:pt>
    <dgm:pt modelId="{15204E95-F782-4EFF-B0B5-BDBDC77759BD}" type="parTrans" cxnId="{CE2B0BEA-8C5A-4A25-9054-D2FF1F3A26B2}">
      <dgm:prSet/>
      <dgm:spPr/>
      <dgm:t>
        <a:bodyPr/>
        <a:lstStyle/>
        <a:p>
          <a:endParaRPr lang="en-US"/>
        </a:p>
      </dgm:t>
    </dgm:pt>
    <dgm:pt modelId="{C94D4ACF-6F40-44B2-B139-472D56625551}" type="sibTrans" cxnId="{CE2B0BEA-8C5A-4A25-9054-D2FF1F3A26B2}">
      <dgm:prSet/>
      <dgm:spPr/>
      <dgm:t>
        <a:bodyPr/>
        <a:lstStyle/>
        <a:p>
          <a:endParaRPr lang="en-US"/>
        </a:p>
      </dgm:t>
    </dgm:pt>
    <dgm:pt modelId="{FD5126D7-7E38-43D9-B175-246CF267B783}" type="pres">
      <dgm:prSet presAssocID="{5C4075BA-B377-45FF-BF7F-CFDC596A56C2}" presName="root" presStyleCnt="0">
        <dgm:presLayoutVars>
          <dgm:dir/>
          <dgm:resizeHandles val="exact"/>
        </dgm:presLayoutVars>
      </dgm:prSet>
      <dgm:spPr/>
    </dgm:pt>
    <dgm:pt modelId="{35A83345-31CB-4828-9D23-06BA1AA83287}" type="pres">
      <dgm:prSet presAssocID="{10A5CB0F-B36A-47D4-96CB-41DAF1AD0EAD}" presName="compNode" presStyleCnt="0"/>
      <dgm:spPr/>
    </dgm:pt>
    <dgm:pt modelId="{0535D463-3A15-4B5F-82B3-DE68D17CD34D}" type="pres">
      <dgm:prSet presAssocID="{10A5CB0F-B36A-47D4-96CB-41DAF1AD0EAD}" presName="iconBgRect" presStyleLbl="bgShp" presStyleIdx="0" presStyleCnt="7"/>
      <dgm:spPr>
        <a:prstGeom prst="round2DiagRect">
          <a:avLst>
            <a:gd name="adj1" fmla="val 29727"/>
            <a:gd name="adj2" fmla="val 0"/>
          </a:avLst>
        </a:prstGeom>
      </dgm:spPr>
    </dgm:pt>
    <dgm:pt modelId="{E262A7A7-4997-484C-8D16-36B43CD0E247}" type="pres">
      <dgm:prSet presAssocID="{10A5CB0F-B36A-47D4-96CB-41DAF1AD0EA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678C674-B3B1-4362-8659-CC1705E31CF0}" type="pres">
      <dgm:prSet presAssocID="{10A5CB0F-B36A-47D4-96CB-41DAF1AD0EAD}" presName="spaceRect" presStyleCnt="0"/>
      <dgm:spPr/>
    </dgm:pt>
    <dgm:pt modelId="{B9BE92B4-9FE5-419C-A30B-D008C55B5D6A}" type="pres">
      <dgm:prSet presAssocID="{10A5CB0F-B36A-47D4-96CB-41DAF1AD0EAD}" presName="textRect" presStyleLbl="revTx" presStyleIdx="0" presStyleCnt="7">
        <dgm:presLayoutVars>
          <dgm:chMax val="1"/>
          <dgm:chPref val="1"/>
        </dgm:presLayoutVars>
      </dgm:prSet>
      <dgm:spPr/>
    </dgm:pt>
    <dgm:pt modelId="{56AC5122-7C8D-4730-BD83-ABD675A1DB57}" type="pres">
      <dgm:prSet presAssocID="{F596A239-FFEE-407B-BCFD-DAE00BFEA959}" presName="sibTrans" presStyleCnt="0"/>
      <dgm:spPr/>
    </dgm:pt>
    <dgm:pt modelId="{01A7434A-0BA0-4F7A-8F78-BBA53A0AB734}" type="pres">
      <dgm:prSet presAssocID="{E29B8D11-805A-475E-9FB4-3B52D5E3A882}" presName="compNode" presStyleCnt="0"/>
      <dgm:spPr/>
    </dgm:pt>
    <dgm:pt modelId="{5E448339-164F-4966-867C-CE5122CE5CF0}" type="pres">
      <dgm:prSet presAssocID="{E29B8D11-805A-475E-9FB4-3B52D5E3A882}" presName="iconBgRect" presStyleLbl="bgShp" presStyleIdx="1" presStyleCnt="7"/>
      <dgm:spPr>
        <a:prstGeom prst="round2DiagRect">
          <a:avLst>
            <a:gd name="adj1" fmla="val 29727"/>
            <a:gd name="adj2" fmla="val 0"/>
          </a:avLst>
        </a:prstGeom>
      </dgm:spPr>
    </dgm:pt>
    <dgm:pt modelId="{46B14122-18EF-4F0F-9923-44135F9C664A}" type="pres">
      <dgm:prSet presAssocID="{E29B8D11-805A-475E-9FB4-3B52D5E3A88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927ED2B-1995-44EB-A307-534D1D01051A}" type="pres">
      <dgm:prSet presAssocID="{E29B8D11-805A-475E-9FB4-3B52D5E3A882}" presName="spaceRect" presStyleCnt="0"/>
      <dgm:spPr/>
    </dgm:pt>
    <dgm:pt modelId="{10156E95-C9EC-472D-8C4E-2ABDAB1288C0}" type="pres">
      <dgm:prSet presAssocID="{E29B8D11-805A-475E-9FB4-3B52D5E3A882}" presName="textRect" presStyleLbl="revTx" presStyleIdx="1" presStyleCnt="7">
        <dgm:presLayoutVars>
          <dgm:chMax val="1"/>
          <dgm:chPref val="1"/>
        </dgm:presLayoutVars>
      </dgm:prSet>
      <dgm:spPr/>
    </dgm:pt>
    <dgm:pt modelId="{D4D88592-1F71-4189-8B55-F2C77426B420}" type="pres">
      <dgm:prSet presAssocID="{F46218A8-F98E-4501-B466-07247ADC7021}" presName="sibTrans" presStyleCnt="0"/>
      <dgm:spPr/>
    </dgm:pt>
    <dgm:pt modelId="{806D4F70-57E9-4C0D-B50E-21D1BD94226D}" type="pres">
      <dgm:prSet presAssocID="{9532723A-5426-475D-8A95-8593FDE286BC}" presName="compNode" presStyleCnt="0"/>
      <dgm:spPr/>
    </dgm:pt>
    <dgm:pt modelId="{41AEDB0C-623D-4501-941F-8F99673F37D2}" type="pres">
      <dgm:prSet presAssocID="{9532723A-5426-475D-8A95-8593FDE286BC}" presName="iconBgRect" presStyleLbl="bgShp" presStyleIdx="2" presStyleCnt="7"/>
      <dgm:spPr>
        <a:prstGeom prst="round2DiagRect">
          <a:avLst>
            <a:gd name="adj1" fmla="val 29727"/>
            <a:gd name="adj2" fmla="val 0"/>
          </a:avLst>
        </a:prstGeom>
      </dgm:spPr>
    </dgm:pt>
    <dgm:pt modelId="{203BCCB9-0735-4A1F-91FD-F8C2513C4E32}" type="pres">
      <dgm:prSet presAssocID="{9532723A-5426-475D-8A95-8593FDE286B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9E5C2B7B-9FE5-431D-AA03-F9B92DD7F747}" type="pres">
      <dgm:prSet presAssocID="{9532723A-5426-475D-8A95-8593FDE286BC}" presName="spaceRect" presStyleCnt="0"/>
      <dgm:spPr/>
    </dgm:pt>
    <dgm:pt modelId="{747967B4-74FB-405F-B8EE-A50B2BE160A5}" type="pres">
      <dgm:prSet presAssocID="{9532723A-5426-475D-8A95-8593FDE286BC}" presName="textRect" presStyleLbl="revTx" presStyleIdx="2" presStyleCnt="7">
        <dgm:presLayoutVars>
          <dgm:chMax val="1"/>
          <dgm:chPref val="1"/>
        </dgm:presLayoutVars>
      </dgm:prSet>
      <dgm:spPr/>
    </dgm:pt>
    <dgm:pt modelId="{3F0259CA-26AF-49DA-B4A5-EB58FDCFD942}" type="pres">
      <dgm:prSet presAssocID="{2A644071-07F4-4A07-A469-1DB6C0841DC2}" presName="sibTrans" presStyleCnt="0"/>
      <dgm:spPr/>
    </dgm:pt>
    <dgm:pt modelId="{EBEA0850-414D-4AB4-9218-BC2573CC8D6C}" type="pres">
      <dgm:prSet presAssocID="{FB741034-4C85-4F47-8A55-2D221ABA5B0E}" presName="compNode" presStyleCnt="0"/>
      <dgm:spPr/>
    </dgm:pt>
    <dgm:pt modelId="{C9A01F69-E61B-46E1-8FE2-BA32A7226236}" type="pres">
      <dgm:prSet presAssocID="{FB741034-4C85-4F47-8A55-2D221ABA5B0E}" presName="iconBgRect" presStyleLbl="bgShp" presStyleIdx="3" presStyleCnt="7"/>
      <dgm:spPr>
        <a:prstGeom prst="round2DiagRect">
          <a:avLst>
            <a:gd name="adj1" fmla="val 29727"/>
            <a:gd name="adj2" fmla="val 0"/>
          </a:avLst>
        </a:prstGeom>
      </dgm:spPr>
    </dgm:pt>
    <dgm:pt modelId="{A4B17DDE-782F-4730-8D65-9F15439B2B7A}" type="pres">
      <dgm:prSet presAssocID="{FB741034-4C85-4F47-8A55-2D221ABA5B0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DC8D2526-A920-490B-8037-75D959B2C87D}" type="pres">
      <dgm:prSet presAssocID="{FB741034-4C85-4F47-8A55-2D221ABA5B0E}" presName="spaceRect" presStyleCnt="0"/>
      <dgm:spPr/>
    </dgm:pt>
    <dgm:pt modelId="{E75A668A-78A6-42E2-A931-D1C8F2DF480F}" type="pres">
      <dgm:prSet presAssocID="{FB741034-4C85-4F47-8A55-2D221ABA5B0E}" presName="textRect" presStyleLbl="revTx" presStyleIdx="3" presStyleCnt="7">
        <dgm:presLayoutVars>
          <dgm:chMax val="1"/>
          <dgm:chPref val="1"/>
        </dgm:presLayoutVars>
      </dgm:prSet>
      <dgm:spPr/>
    </dgm:pt>
    <dgm:pt modelId="{03EEBB8F-C63D-49C0-B99F-E22DD781F733}" type="pres">
      <dgm:prSet presAssocID="{A00B5607-8A4A-4E92-A8EF-9B0DADC5B5ED}" presName="sibTrans" presStyleCnt="0"/>
      <dgm:spPr/>
    </dgm:pt>
    <dgm:pt modelId="{BAAF81D0-EA6E-4476-A788-A4A268C71229}" type="pres">
      <dgm:prSet presAssocID="{DCB819AA-F4E9-40D4-9BAE-DB0B87E96D9E}" presName="compNode" presStyleCnt="0"/>
      <dgm:spPr/>
    </dgm:pt>
    <dgm:pt modelId="{A36AAF3A-FBEF-4F09-9D24-6095724D1177}" type="pres">
      <dgm:prSet presAssocID="{DCB819AA-F4E9-40D4-9BAE-DB0B87E96D9E}" presName="iconBgRect" presStyleLbl="bgShp" presStyleIdx="4" presStyleCnt="7"/>
      <dgm:spPr>
        <a:prstGeom prst="round2DiagRect">
          <a:avLst>
            <a:gd name="adj1" fmla="val 29727"/>
            <a:gd name="adj2" fmla="val 0"/>
          </a:avLst>
        </a:prstGeom>
      </dgm:spPr>
    </dgm:pt>
    <dgm:pt modelId="{BB0A6269-5E43-48BA-996D-196ED93D105A}" type="pres">
      <dgm:prSet presAssocID="{DCB819AA-F4E9-40D4-9BAE-DB0B87E96D9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ask"/>
        </a:ext>
      </dgm:extLst>
    </dgm:pt>
    <dgm:pt modelId="{08A1B441-E5E3-455F-9DDD-F9D666D72784}" type="pres">
      <dgm:prSet presAssocID="{DCB819AA-F4E9-40D4-9BAE-DB0B87E96D9E}" presName="spaceRect" presStyleCnt="0"/>
      <dgm:spPr/>
    </dgm:pt>
    <dgm:pt modelId="{424EA016-5E36-47AB-8067-C1E989B0D5A6}" type="pres">
      <dgm:prSet presAssocID="{DCB819AA-F4E9-40D4-9BAE-DB0B87E96D9E}" presName="textRect" presStyleLbl="revTx" presStyleIdx="4" presStyleCnt="7">
        <dgm:presLayoutVars>
          <dgm:chMax val="1"/>
          <dgm:chPref val="1"/>
        </dgm:presLayoutVars>
      </dgm:prSet>
      <dgm:spPr/>
    </dgm:pt>
    <dgm:pt modelId="{C3B4B00C-F452-43AD-B513-DBD4129DBB7D}" type="pres">
      <dgm:prSet presAssocID="{6629FF8E-D979-4CF8-BA8E-4171CAD79B22}" presName="sibTrans" presStyleCnt="0"/>
      <dgm:spPr/>
    </dgm:pt>
    <dgm:pt modelId="{9BF9E889-D349-4956-862E-423F47BCC6B6}" type="pres">
      <dgm:prSet presAssocID="{2879C5D1-3F34-4A38-AB64-ED9584A007BC}" presName="compNode" presStyleCnt="0"/>
      <dgm:spPr/>
    </dgm:pt>
    <dgm:pt modelId="{7649195D-20EF-4D0A-82FE-54CDA4EA25BD}" type="pres">
      <dgm:prSet presAssocID="{2879C5D1-3F34-4A38-AB64-ED9584A007BC}" presName="iconBgRect" presStyleLbl="bgShp" presStyleIdx="5" presStyleCnt="7"/>
      <dgm:spPr>
        <a:prstGeom prst="round2DiagRect">
          <a:avLst>
            <a:gd name="adj1" fmla="val 29727"/>
            <a:gd name="adj2" fmla="val 0"/>
          </a:avLst>
        </a:prstGeom>
      </dgm:spPr>
    </dgm:pt>
    <dgm:pt modelId="{77B143FC-22F4-4F3A-B3CC-3EBDA222E3E4}" type="pres">
      <dgm:prSet presAssocID="{2879C5D1-3F34-4A38-AB64-ED9584A007B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st tubes"/>
        </a:ext>
      </dgm:extLst>
    </dgm:pt>
    <dgm:pt modelId="{8F3027C5-EBA0-41C9-AFBF-6E2D729FDABF}" type="pres">
      <dgm:prSet presAssocID="{2879C5D1-3F34-4A38-AB64-ED9584A007BC}" presName="spaceRect" presStyleCnt="0"/>
      <dgm:spPr/>
    </dgm:pt>
    <dgm:pt modelId="{A169AA3C-4810-46DF-971A-E3C4046D8D5A}" type="pres">
      <dgm:prSet presAssocID="{2879C5D1-3F34-4A38-AB64-ED9584A007BC}" presName="textRect" presStyleLbl="revTx" presStyleIdx="5" presStyleCnt="7">
        <dgm:presLayoutVars>
          <dgm:chMax val="1"/>
          <dgm:chPref val="1"/>
        </dgm:presLayoutVars>
      </dgm:prSet>
      <dgm:spPr/>
    </dgm:pt>
    <dgm:pt modelId="{CB4C97B3-DF6D-4B8D-912D-1A9677CC3ADD}" type="pres">
      <dgm:prSet presAssocID="{711846A8-995E-43CA-9505-DEADE2C3C883}" presName="sibTrans" presStyleCnt="0"/>
      <dgm:spPr/>
    </dgm:pt>
    <dgm:pt modelId="{CF84B91A-1998-4F4F-9B9C-61695804A9C6}" type="pres">
      <dgm:prSet presAssocID="{FAF4207C-FFFF-4DEC-84F6-863B29E5DDBA}" presName="compNode" presStyleCnt="0"/>
      <dgm:spPr/>
    </dgm:pt>
    <dgm:pt modelId="{6225449F-B276-46D1-BACF-34E3370C4D55}" type="pres">
      <dgm:prSet presAssocID="{FAF4207C-FFFF-4DEC-84F6-863B29E5DDBA}" presName="iconBgRect" presStyleLbl="bgShp" presStyleIdx="6" presStyleCnt="7"/>
      <dgm:spPr>
        <a:prstGeom prst="round2DiagRect">
          <a:avLst>
            <a:gd name="adj1" fmla="val 29727"/>
            <a:gd name="adj2" fmla="val 0"/>
          </a:avLst>
        </a:prstGeom>
      </dgm:spPr>
    </dgm:pt>
    <dgm:pt modelId="{F28C96A4-DD8A-4542-ABE3-CB9382E90AD1}" type="pres">
      <dgm:prSet presAssocID="{FAF4207C-FFFF-4DEC-84F6-863B29E5DDB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atistics"/>
        </a:ext>
      </dgm:extLst>
    </dgm:pt>
    <dgm:pt modelId="{44615AFC-D1FA-4834-A643-5C51AEFB3043}" type="pres">
      <dgm:prSet presAssocID="{FAF4207C-FFFF-4DEC-84F6-863B29E5DDBA}" presName="spaceRect" presStyleCnt="0"/>
      <dgm:spPr/>
    </dgm:pt>
    <dgm:pt modelId="{DE77395C-7AC4-44D9-9B4E-BE16E6D7D78F}" type="pres">
      <dgm:prSet presAssocID="{FAF4207C-FFFF-4DEC-84F6-863B29E5DDBA}" presName="textRect" presStyleLbl="revTx" presStyleIdx="6" presStyleCnt="7">
        <dgm:presLayoutVars>
          <dgm:chMax val="1"/>
          <dgm:chPref val="1"/>
        </dgm:presLayoutVars>
      </dgm:prSet>
      <dgm:spPr/>
    </dgm:pt>
  </dgm:ptLst>
  <dgm:cxnLst>
    <dgm:cxn modelId="{BDE9BE0D-79F2-45E2-A1BC-86C0789DB61D}" srcId="{5C4075BA-B377-45FF-BF7F-CFDC596A56C2}" destId="{E29B8D11-805A-475E-9FB4-3B52D5E3A882}" srcOrd="1" destOrd="0" parTransId="{53A749AA-6F05-42B2-944C-DF964CE2FFDA}" sibTransId="{F46218A8-F98E-4501-B466-07247ADC7021}"/>
    <dgm:cxn modelId="{31DABD14-8BB8-4766-A668-A28D463870A5}" type="presOf" srcId="{DCB819AA-F4E9-40D4-9BAE-DB0B87E96D9E}" destId="{424EA016-5E36-47AB-8067-C1E989B0D5A6}" srcOrd="0" destOrd="0" presId="urn:microsoft.com/office/officeart/2018/5/layout/IconLeafLabelList"/>
    <dgm:cxn modelId="{D6AF211B-B5AD-4157-9C21-498F038BD1F4}" srcId="{5C4075BA-B377-45FF-BF7F-CFDC596A56C2}" destId="{DCB819AA-F4E9-40D4-9BAE-DB0B87E96D9E}" srcOrd="4" destOrd="0" parTransId="{A6B76245-2F7C-4300-9B60-88B3BECA1A7E}" sibTransId="{6629FF8E-D979-4CF8-BA8E-4171CAD79B22}"/>
    <dgm:cxn modelId="{2623C73E-047F-424A-B463-14F69A5D286C}" type="presOf" srcId="{FB741034-4C85-4F47-8A55-2D221ABA5B0E}" destId="{E75A668A-78A6-42E2-A931-D1C8F2DF480F}" srcOrd="0" destOrd="0" presId="urn:microsoft.com/office/officeart/2018/5/layout/IconLeafLabelList"/>
    <dgm:cxn modelId="{51097A5F-495D-41D5-9949-0F78C6DBD60F}" srcId="{5C4075BA-B377-45FF-BF7F-CFDC596A56C2}" destId="{10A5CB0F-B36A-47D4-96CB-41DAF1AD0EAD}" srcOrd="0" destOrd="0" parTransId="{EED16A1D-635F-4263-A9D5-8776BAADBD68}" sibTransId="{F596A239-FFEE-407B-BCFD-DAE00BFEA959}"/>
    <dgm:cxn modelId="{23FF4465-D858-49AB-98DF-FC413F2E0630}" srcId="{5C4075BA-B377-45FF-BF7F-CFDC596A56C2}" destId="{2879C5D1-3F34-4A38-AB64-ED9584A007BC}" srcOrd="5" destOrd="0" parTransId="{048B4386-33EE-4CE1-ACF6-261054F2E1B1}" sibTransId="{711846A8-995E-43CA-9505-DEADE2C3C883}"/>
    <dgm:cxn modelId="{69FA3267-110A-4AD4-B6DC-CAFA74FFDAA5}" type="presOf" srcId="{FAF4207C-FFFF-4DEC-84F6-863B29E5DDBA}" destId="{DE77395C-7AC4-44D9-9B4E-BE16E6D7D78F}" srcOrd="0" destOrd="0" presId="urn:microsoft.com/office/officeart/2018/5/layout/IconLeafLabelList"/>
    <dgm:cxn modelId="{4CB08B6C-E47D-459A-A186-B876C337959D}" type="presOf" srcId="{5C4075BA-B377-45FF-BF7F-CFDC596A56C2}" destId="{FD5126D7-7E38-43D9-B175-246CF267B783}" srcOrd="0" destOrd="0" presId="urn:microsoft.com/office/officeart/2018/5/layout/IconLeafLabelList"/>
    <dgm:cxn modelId="{189E6B7C-F7A4-49D8-8964-EE15E4E891B6}" srcId="{5C4075BA-B377-45FF-BF7F-CFDC596A56C2}" destId="{FB741034-4C85-4F47-8A55-2D221ABA5B0E}" srcOrd="3" destOrd="0" parTransId="{490EEB7F-1D1D-4AC8-B6D1-4F04F5154F31}" sibTransId="{A00B5607-8A4A-4E92-A8EF-9B0DADC5B5ED}"/>
    <dgm:cxn modelId="{F44B8790-AB9E-456A-950D-79EF88598C34}" srcId="{5C4075BA-B377-45FF-BF7F-CFDC596A56C2}" destId="{9532723A-5426-475D-8A95-8593FDE286BC}" srcOrd="2" destOrd="0" parTransId="{ED3487C3-3154-4016-A29A-2ABE51FE019A}" sibTransId="{2A644071-07F4-4A07-A469-1DB6C0841DC2}"/>
    <dgm:cxn modelId="{7CBF0AC0-D7D3-4476-B113-56F89F9C501D}" type="presOf" srcId="{9532723A-5426-475D-8A95-8593FDE286BC}" destId="{747967B4-74FB-405F-B8EE-A50B2BE160A5}" srcOrd="0" destOrd="0" presId="urn:microsoft.com/office/officeart/2018/5/layout/IconLeafLabelList"/>
    <dgm:cxn modelId="{85D2C9D1-B2E0-48E7-9934-6296581A6509}" type="presOf" srcId="{10A5CB0F-B36A-47D4-96CB-41DAF1AD0EAD}" destId="{B9BE92B4-9FE5-419C-A30B-D008C55B5D6A}" srcOrd="0" destOrd="0" presId="urn:microsoft.com/office/officeart/2018/5/layout/IconLeafLabelList"/>
    <dgm:cxn modelId="{332B85DA-75B2-4CD7-BF3F-CD822C35357B}" type="presOf" srcId="{2879C5D1-3F34-4A38-AB64-ED9584A007BC}" destId="{A169AA3C-4810-46DF-971A-E3C4046D8D5A}" srcOrd="0" destOrd="0" presId="urn:microsoft.com/office/officeart/2018/5/layout/IconLeafLabelList"/>
    <dgm:cxn modelId="{CE2B0BEA-8C5A-4A25-9054-D2FF1F3A26B2}" srcId="{5C4075BA-B377-45FF-BF7F-CFDC596A56C2}" destId="{FAF4207C-FFFF-4DEC-84F6-863B29E5DDBA}" srcOrd="6" destOrd="0" parTransId="{15204E95-F782-4EFF-B0B5-BDBDC77759BD}" sibTransId="{C94D4ACF-6F40-44B2-B139-472D56625551}"/>
    <dgm:cxn modelId="{F9C52EF8-B868-4A97-B825-9133691E2094}" type="presOf" srcId="{E29B8D11-805A-475E-9FB4-3B52D5E3A882}" destId="{10156E95-C9EC-472D-8C4E-2ABDAB1288C0}" srcOrd="0" destOrd="0" presId="urn:microsoft.com/office/officeart/2018/5/layout/IconLeafLabelList"/>
    <dgm:cxn modelId="{6A7EB48A-9849-46F7-B09A-EBCB16F79AEB}" type="presParOf" srcId="{FD5126D7-7E38-43D9-B175-246CF267B783}" destId="{35A83345-31CB-4828-9D23-06BA1AA83287}" srcOrd="0" destOrd="0" presId="urn:microsoft.com/office/officeart/2018/5/layout/IconLeafLabelList"/>
    <dgm:cxn modelId="{713385B0-5CD1-451B-8A6E-31C27AC3F97E}" type="presParOf" srcId="{35A83345-31CB-4828-9D23-06BA1AA83287}" destId="{0535D463-3A15-4B5F-82B3-DE68D17CD34D}" srcOrd="0" destOrd="0" presId="urn:microsoft.com/office/officeart/2018/5/layout/IconLeafLabelList"/>
    <dgm:cxn modelId="{6304A340-BF00-4760-A225-8D9FB9D445FA}" type="presParOf" srcId="{35A83345-31CB-4828-9D23-06BA1AA83287}" destId="{E262A7A7-4997-484C-8D16-36B43CD0E247}" srcOrd="1" destOrd="0" presId="urn:microsoft.com/office/officeart/2018/5/layout/IconLeafLabelList"/>
    <dgm:cxn modelId="{52835E55-BBEA-4DC6-923A-9B7C0572A12C}" type="presParOf" srcId="{35A83345-31CB-4828-9D23-06BA1AA83287}" destId="{8678C674-B3B1-4362-8659-CC1705E31CF0}" srcOrd="2" destOrd="0" presId="urn:microsoft.com/office/officeart/2018/5/layout/IconLeafLabelList"/>
    <dgm:cxn modelId="{CC330DE4-D24E-40F3-93F9-4E4871B98DBF}" type="presParOf" srcId="{35A83345-31CB-4828-9D23-06BA1AA83287}" destId="{B9BE92B4-9FE5-419C-A30B-D008C55B5D6A}" srcOrd="3" destOrd="0" presId="urn:microsoft.com/office/officeart/2018/5/layout/IconLeafLabelList"/>
    <dgm:cxn modelId="{278EB36E-E295-4AF0-B3A2-D1159C1F47AC}" type="presParOf" srcId="{FD5126D7-7E38-43D9-B175-246CF267B783}" destId="{56AC5122-7C8D-4730-BD83-ABD675A1DB57}" srcOrd="1" destOrd="0" presId="urn:microsoft.com/office/officeart/2018/5/layout/IconLeafLabelList"/>
    <dgm:cxn modelId="{BBD9755A-DBE9-4BD9-A71D-D458FFFC0A6B}" type="presParOf" srcId="{FD5126D7-7E38-43D9-B175-246CF267B783}" destId="{01A7434A-0BA0-4F7A-8F78-BBA53A0AB734}" srcOrd="2" destOrd="0" presId="urn:microsoft.com/office/officeart/2018/5/layout/IconLeafLabelList"/>
    <dgm:cxn modelId="{1E0429D8-6D34-401E-A624-AAC82E1EFC2A}" type="presParOf" srcId="{01A7434A-0BA0-4F7A-8F78-BBA53A0AB734}" destId="{5E448339-164F-4966-867C-CE5122CE5CF0}" srcOrd="0" destOrd="0" presId="urn:microsoft.com/office/officeart/2018/5/layout/IconLeafLabelList"/>
    <dgm:cxn modelId="{15FE0C9B-5D6D-4DEC-8D80-7EA9786E6EA5}" type="presParOf" srcId="{01A7434A-0BA0-4F7A-8F78-BBA53A0AB734}" destId="{46B14122-18EF-4F0F-9923-44135F9C664A}" srcOrd="1" destOrd="0" presId="urn:microsoft.com/office/officeart/2018/5/layout/IconLeafLabelList"/>
    <dgm:cxn modelId="{28632828-CF42-4B41-AAF8-5E010A83EECF}" type="presParOf" srcId="{01A7434A-0BA0-4F7A-8F78-BBA53A0AB734}" destId="{E927ED2B-1995-44EB-A307-534D1D01051A}" srcOrd="2" destOrd="0" presId="urn:microsoft.com/office/officeart/2018/5/layout/IconLeafLabelList"/>
    <dgm:cxn modelId="{498D4BE1-2D7C-454E-B353-A2A7A8F2F26D}" type="presParOf" srcId="{01A7434A-0BA0-4F7A-8F78-BBA53A0AB734}" destId="{10156E95-C9EC-472D-8C4E-2ABDAB1288C0}" srcOrd="3" destOrd="0" presId="urn:microsoft.com/office/officeart/2018/5/layout/IconLeafLabelList"/>
    <dgm:cxn modelId="{2B1D31E2-E9C9-4829-B031-9A4FB86E49E8}" type="presParOf" srcId="{FD5126D7-7E38-43D9-B175-246CF267B783}" destId="{D4D88592-1F71-4189-8B55-F2C77426B420}" srcOrd="3" destOrd="0" presId="urn:microsoft.com/office/officeart/2018/5/layout/IconLeafLabelList"/>
    <dgm:cxn modelId="{DA93CE91-622B-4F47-BB6B-2FA1C2A8AF23}" type="presParOf" srcId="{FD5126D7-7E38-43D9-B175-246CF267B783}" destId="{806D4F70-57E9-4C0D-B50E-21D1BD94226D}" srcOrd="4" destOrd="0" presId="urn:microsoft.com/office/officeart/2018/5/layout/IconLeafLabelList"/>
    <dgm:cxn modelId="{87F80E4B-34A4-4661-A1A6-1B9DD2CD2885}" type="presParOf" srcId="{806D4F70-57E9-4C0D-B50E-21D1BD94226D}" destId="{41AEDB0C-623D-4501-941F-8F99673F37D2}" srcOrd="0" destOrd="0" presId="urn:microsoft.com/office/officeart/2018/5/layout/IconLeafLabelList"/>
    <dgm:cxn modelId="{2F5BB9E9-B4CC-4C83-876A-6D19B9DCB283}" type="presParOf" srcId="{806D4F70-57E9-4C0D-B50E-21D1BD94226D}" destId="{203BCCB9-0735-4A1F-91FD-F8C2513C4E32}" srcOrd="1" destOrd="0" presId="urn:microsoft.com/office/officeart/2018/5/layout/IconLeafLabelList"/>
    <dgm:cxn modelId="{E0FB4689-94B6-4900-84AB-6F201BC74737}" type="presParOf" srcId="{806D4F70-57E9-4C0D-B50E-21D1BD94226D}" destId="{9E5C2B7B-9FE5-431D-AA03-F9B92DD7F747}" srcOrd="2" destOrd="0" presId="urn:microsoft.com/office/officeart/2018/5/layout/IconLeafLabelList"/>
    <dgm:cxn modelId="{414B3246-9BB3-462D-ABB0-FED5BD8A1953}" type="presParOf" srcId="{806D4F70-57E9-4C0D-B50E-21D1BD94226D}" destId="{747967B4-74FB-405F-B8EE-A50B2BE160A5}" srcOrd="3" destOrd="0" presId="urn:microsoft.com/office/officeart/2018/5/layout/IconLeafLabelList"/>
    <dgm:cxn modelId="{B1C76E52-5CC8-440C-A4B1-59EDBBC16D5B}" type="presParOf" srcId="{FD5126D7-7E38-43D9-B175-246CF267B783}" destId="{3F0259CA-26AF-49DA-B4A5-EB58FDCFD942}" srcOrd="5" destOrd="0" presId="urn:microsoft.com/office/officeart/2018/5/layout/IconLeafLabelList"/>
    <dgm:cxn modelId="{FD690BB1-37AE-4031-A5AE-95539F09D5A5}" type="presParOf" srcId="{FD5126D7-7E38-43D9-B175-246CF267B783}" destId="{EBEA0850-414D-4AB4-9218-BC2573CC8D6C}" srcOrd="6" destOrd="0" presId="urn:microsoft.com/office/officeart/2018/5/layout/IconLeafLabelList"/>
    <dgm:cxn modelId="{C7A9D6E5-4350-4031-915D-2DBB9F4CFF80}" type="presParOf" srcId="{EBEA0850-414D-4AB4-9218-BC2573CC8D6C}" destId="{C9A01F69-E61B-46E1-8FE2-BA32A7226236}" srcOrd="0" destOrd="0" presId="urn:microsoft.com/office/officeart/2018/5/layout/IconLeafLabelList"/>
    <dgm:cxn modelId="{67550960-41DF-4332-ABC8-F1682C3099BB}" type="presParOf" srcId="{EBEA0850-414D-4AB4-9218-BC2573CC8D6C}" destId="{A4B17DDE-782F-4730-8D65-9F15439B2B7A}" srcOrd="1" destOrd="0" presId="urn:microsoft.com/office/officeart/2018/5/layout/IconLeafLabelList"/>
    <dgm:cxn modelId="{ECD3D229-C3B3-48C0-9062-7E8AC73636D2}" type="presParOf" srcId="{EBEA0850-414D-4AB4-9218-BC2573CC8D6C}" destId="{DC8D2526-A920-490B-8037-75D959B2C87D}" srcOrd="2" destOrd="0" presId="urn:microsoft.com/office/officeart/2018/5/layout/IconLeafLabelList"/>
    <dgm:cxn modelId="{55A02F5B-6256-4529-BAB2-4B4CFDA0B6D4}" type="presParOf" srcId="{EBEA0850-414D-4AB4-9218-BC2573CC8D6C}" destId="{E75A668A-78A6-42E2-A931-D1C8F2DF480F}" srcOrd="3" destOrd="0" presId="urn:microsoft.com/office/officeart/2018/5/layout/IconLeafLabelList"/>
    <dgm:cxn modelId="{FADC1D52-B485-4D26-80DF-446EFFA80971}" type="presParOf" srcId="{FD5126D7-7E38-43D9-B175-246CF267B783}" destId="{03EEBB8F-C63D-49C0-B99F-E22DD781F733}" srcOrd="7" destOrd="0" presId="urn:microsoft.com/office/officeart/2018/5/layout/IconLeafLabelList"/>
    <dgm:cxn modelId="{8439915B-3CD8-4266-82B5-2FF9BCDFFCA4}" type="presParOf" srcId="{FD5126D7-7E38-43D9-B175-246CF267B783}" destId="{BAAF81D0-EA6E-4476-A788-A4A268C71229}" srcOrd="8" destOrd="0" presId="urn:microsoft.com/office/officeart/2018/5/layout/IconLeafLabelList"/>
    <dgm:cxn modelId="{032DC986-E8FB-40FA-9905-1A8589E92F6B}" type="presParOf" srcId="{BAAF81D0-EA6E-4476-A788-A4A268C71229}" destId="{A36AAF3A-FBEF-4F09-9D24-6095724D1177}" srcOrd="0" destOrd="0" presId="urn:microsoft.com/office/officeart/2018/5/layout/IconLeafLabelList"/>
    <dgm:cxn modelId="{6F4A6EF2-A9D6-42FE-8518-44D44A98FAAA}" type="presParOf" srcId="{BAAF81D0-EA6E-4476-A788-A4A268C71229}" destId="{BB0A6269-5E43-48BA-996D-196ED93D105A}" srcOrd="1" destOrd="0" presId="urn:microsoft.com/office/officeart/2018/5/layout/IconLeafLabelList"/>
    <dgm:cxn modelId="{A0927D23-2374-4961-8C22-7ACBD0B46826}" type="presParOf" srcId="{BAAF81D0-EA6E-4476-A788-A4A268C71229}" destId="{08A1B441-E5E3-455F-9DDD-F9D666D72784}" srcOrd="2" destOrd="0" presId="urn:microsoft.com/office/officeart/2018/5/layout/IconLeafLabelList"/>
    <dgm:cxn modelId="{EDD0D7D6-ADC0-43C5-9DC5-7AF2DA5B61E0}" type="presParOf" srcId="{BAAF81D0-EA6E-4476-A788-A4A268C71229}" destId="{424EA016-5E36-47AB-8067-C1E989B0D5A6}" srcOrd="3" destOrd="0" presId="urn:microsoft.com/office/officeart/2018/5/layout/IconLeafLabelList"/>
    <dgm:cxn modelId="{5202703C-F3FF-4B81-AE8B-D75F1BFF2027}" type="presParOf" srcId="{FD5126D7-7E38-43D9-B175-246CF267B783}" destId="{C3B4B00C-F452-43AD-B513-DBD4129DBB7D}" srcOrd="9" destOrd="0" presId="urn:microsoft.com/office/officeart/2018/5/layout/IconLeafLabelList"/>
    <dgm:cxn modelId="{0BC9B54E-2E54-4711-886C-C6E9951E4605}" type="presParOf" srcId="{FD5126D7-7E38-43D9-B175-246CF267B783}" destId="{9BF9E889-D349-4956-862E-423F47BCC6B6}" srcOrd="10" destOrd="0" presId="urn:microsoft.com/office/officeart/2018/5/layout/IconLeafLabelList"/>
    <dgm:cxn modelId="{F8BFF157-8286-4977-B1A7-B8C18D51E8E7}" type="presParOf" srcId="{9BF9E889-D349-4956-862E-423F47BCC6B6}" destId="{7649195D-20EF-4D0A-82FE-54CDA4EA25BD}" srcOrd="0" destOrd="0" presId="urn:microsoft.com/office/officeart/2018/5/layout/IconLeafLabelList"/>
    <dgm:cxn modelId="{D70BD3B2-0C8A-4EEC-B47E-ABE2F2CA0239}" type="presParOf" srcId="{9BF9E889-D349-4956-862E-423F47BCC6B6}" destId="{77B143FC-22F4-4F3A-B3CC-3EBDA222E3E4}" srcOrd="1" destOrd="0" presId="urn:microsoft.com/office/officeart/2018/5/layout/IconLeafLabelList"/>
    <dgm:cxn modelId="{F08BE807-3959-4A0C-9D63-B8581184E78F}" type="presParOf" srcId="{9BF9E889-D349-4956-862E-423F47BCC6B6}" destId="{8F3027C5-EBA0-41C9-AFBF-6E2D729FDABF}" srcOrd="2" destOrd="0" presId="urn:microsoft.com/office/officeart/2018/5/layout/IconLeafLabelList"/>
    <dgm:cxn modelId="{217CBA11-E336-491A-9BB0-EFAA8176ADB5}" type="presParOf" srcId="{9BF9E889-D349-4956-862E-423F47BCC6B6}" destId="{A169AA3C-4810-46DF-971A-E3C4046D8D5A}" srcOrd="3" destOrd="0" presId="urn:microsoft.com/office/officeart/2018/5/layout/IconLeafLabelList"/>
    <dgm:cxn modelId="{9993292D-E88D-4743-95E7-EB297F186CFE}" type="presParOf" srcId="{FD5126D7-7E38-43D9-B175-246CF267B783}" destId="{CB4C97B3-DF6D-4B8D-912D-1A9677CC3ADD}" srcOrd="11" destOrd="0" presId="urn:microsoft.com/office/officeart/2018/5/layout/IconLeafLabelList"/>
    <dgm:cxn modelId="{529DD9D0-BF8B-484C-9E5C-DCA4D347F5FD}" type="presParOf" srcId="{FD5126D7-7E38-43D9-B175-246CF267B783}" destId="{CF84B91A-1998-4F4F-9B9C-61695804A9C6}" srcOrd="12" destOrd="0" presId="urn:microsoft.com/office/officeart/2018/5/layout/IconLeafLabelList"/>
    <dgm:cxn modelId="{38F53287-223A-4617-B020-0F4970CE3842}" type="presParOf" srcId="{CF84B91A-1998-4F4F-9B9C-61695804A9C6}" destId="{6225449F-B276-46D1-BACF-34E3370C4D55}" srcOrd="0" destOrd="0" presId="urn:microsoft.com/office/officeart/2018/5/layout/IconLeafLabelList"/>
    <dgm:cxn modelId="{9F6CEFB8-E426-4FB4-B390-418885F888AD}" type="presParOf" srcId="{CF84B91A-1998-4F4F-9B9C-61695804A9C6}" destId="{F28C96A4-DD8A-4542-ABE3-CB9382E90AD1}" srcOrd="1" destOrd="0" presId="urn:microsoft.com/office/officeart/2018/5/layout/IconLeafLabelList"/>
    <dgm:cxn modelId="{F66615EE-926D-4F8E-B29D-DAA35278562A}" type="presParOf" srcId="{CF84B91A-1998-4F4F-9B9C-61695804A9C6}" destId="{44615AFC-D1FA-4834-A643-5C51AEFB3043}" srcOrd="2" destOrd="0" presId="urn:microsoft.com/office/officeart/2018/5/layout/IconLeafLabelList"/>
    <dgm:cxn modelId="{7860ECB9-9A69-4E48-B628-011611676F67}" type="presParOf" srcId="{CF84B91A-1998-4F4F-9B9C-61695804A9C6}" destId="{DE77395C-7AC4-44D9-9B4E-BE16E6D7D78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D71ADB-C42E-4E5E-AD4F-31A9601DE14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DDFD689-7D81-4A44-82D9-A639EBDA2F3A}">
      <dgm:prSet/>
      <dgm:spPr/>
      <dgm:t>
        <a:bodyPr/>
        <a:lstStyle/>
        <a:p>
          <a:pPr>
            <a:lnSpc>
              <a:spcPct val="100000"/>
            </a:lnSpc>
          </a:pPr>
          <a:r>
            <a:rPr lang="en-US" b="1"/>
            <a:t>To build a System That Detects Cell Phone Vibration within a 5ms Latency Using Hardware</a:t>
          </a:r>
          <a:endParaRPr lang="en-US"/>
        </a:p>
      </dgm:t>
    </dgm:pt>
    <dgm:pt modelId="{CB0E4EE5-C23F-4FDF-862F-64F44668BCBE}" type="parTrans" cxnId="{62C6CED3-B853-44CE-9E57-8410FA1966E5}">
      <dgm:prSet/>
      <dgm:spPr/>
      <dgm:t>
        <a:bodyPr/>
        <a:lstStyle/>
        <a:p>
          <a:endParaRPr lang="en-US"/>
        </a:p>
      </dgm:t>
    </dgm:pt>
    <dgm:pt modelId="{5E4BB23C-6DFD-458C-BB32-61130197FD34}" type="sibTrans" cxnId="{62C6CED3-B853-44CE-9E57-8410FA1966E5}">
      <dgm:prSet/>
      <dgm:spPr/>
      <dgm:t>
        <a:bodyPr/>
        <a:lstStyle/>
        <a:p>
          <a:endParaRPr lang="en-US"/>
        </a:p>
      </dgm:t>
    </dgm:pt>
    <dgm:pt modelId="{E6050FA3-C2FB-4ED9-B7CD-0428B738584F}">
      <dgm:prSet/>
      <dgm:spPr/>
      <dgm:t>
        <a:bodyPr/>
        <a:lstStyle/>
        <a:p>
          <a:pPr rtl="0">
            <a:lnSpc>
              <a:spcPct val="100000"/>
            </a:lnSpc>
          </a:pPr>
          <a:r>
            <a:rPr lang="en-US" i="1">
              <a:latin typeface="Calibri"/>
            </a:rPr>
            <a:t>Software Solutions </a:t>
          </a:r>
          <a:r>
            <a:rPr lang="en-US" b="0" i="1">
              <a:latin typeface="Calibri"/>
            </a:rPr>
            <a:t>are </a:t>
          </a:r>
          <a:r>
            <a:rPr lang="en-US" b="1" i="1">
              <a:latin typeface="Calibri"/>
            </a:rPr>
            <a:t>unreliable</a:t>
          </a:r>
          <a:r>
            <a:rPr lang="en-US" i="1"/>
            <a:t>. </a:t>
          </a:r>
          <a:endParaRPr lang="en-US"/>
        </a:p>
      </dgm:t>
    </dgm:pt>
    <dgm:pt modelId="{603E68D5-FC3F-4767-959D-36F92060EFFE}" type="parTrans" cxnId="{AA00BA43-CD18-4EB6-B183-F5A4BE46D842}">
      <dgm:prSet/>
      <dgm:spPr/>
      <dgm:t>
        <a:bodyPr/>
        <a:lstStyle/>
        <a:p>
          <a:endParaRPr lang="en-US"/>
        </a:p>
      </dgm:t>
    </dgm:pt>
    <dgm:pt modelId="{100CD416-4A98-4FB1-8C4E-32BFA5D2325B}" type="sibTrans" cxnId="{AA00BA43-CD18-4EB6-B183-F5A4BE46D842}">
      <dgm:prSet/>
      <dgm:spPr/>
      <dgm:t>
        <a:bodyPr/>
        <a:lstStyle/>
        <a:p>
          <a:endParaRPr lang="en-US"/>
        </a:p>
      </dgm:t>
    </dgm:pt>
    <dgm:pt modelId="{1F7FA8EA-D535-4087-9F52-48187A7955FE}" type="pres">
      <dgm:prSet presAssocID="{1CD71ADB-C42E-4E5E-AD4F-31A9601DE145}" presName="root" presStyleCnt="0">
        <dgm:presLayoutVars>
          <dgm:dir/>
          <dgm:resizeHandles val="exact"/>
        </dgm:presLayoutVars>
      </dgm:prSet>
      <dgm:spPr/>
    </dgm:pt>
    <dgm:pt modelId="{30EE4F20-6C6E-48BC-9772-2DE5446DB9DD}" type="pres">
      <dgm:prSet presAssocID="{5DDFD689-7D81-4A44-82D9-A639EBDA2F3A}" presName="compNode" presStyleCnt="0"/>
      <dgm:spPr/>
    </dgm:pt>
    <dgm:pt modelId="{BDF571BC-1152-419F-949A-84E248B0ED31}" type="pres">
      <dgm:prSet presAssocID="{5DDFD689-7D81-4A44-82D9-A639EBDA2F3A}" presName="bgRect" presStyleLbl="bgShp" presStyleIdx="0" presStyleCnt="2"/>
      <dgm:spPr/>
    </dgm:pt>
    <dgm:pt modelId="{47845951-419C-4A11-B753-E2955195C17A}" type="pres">
      <dgm:prSet presAssocID="{5DDFD689-7D81-4A44-82D9-A639EBDA2F3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A8171F6C-D3B4-49C5-B114-40C11208F4A6}" type="pres">
      <dgm:prSet presAssocID="{5DDFD689-7D81-4A44-82D9-A639EBDA2F3A}" presName="spaceRect" presStyleCnt="0"/>
      <dgm:spPr/>
    </dgm:pt>
    <dgm:pt modelId="{A1D18AD4-0EED-44F2-8D21-495B3EF8FC8C}" type="pres">
      <dgm:prSet presAssocID="{5DDFD689-7D81-4A44-82D9-A639EBDA2F3A}" presName="parTx" presStyleLbl="revTx" presStyleIdx="0" presStyleCnt="2">
        <dgm:presLayoutVars>
          <dgm:chMax val="0"/>
          <dgm:chPref val="0"/>
        </dgm:presLayoutVars>
      </dgm:prSet>
      <dgm:spPr/>
    </dgm:pt>
    <dgm:pt modelId="{F44E9491-9D2D-488F-9384-94DA3961B6FC}" type="pres">
      <dgm:prSet presAssocID="{5E4BB23C-6DFD-458C-BB32-61130197FD34}" presName="sibTrans" presStyleCnt="0"/>
      <dgm:spPr/>
    </dgm:pt>
    <dgm:pt modelId="{926AF542-002E-48FE-8D2F-BA58004CE80E}" type="pres">
      <dgm:prSet presAssocID="{E6050FA3-C2FB-4ED9-B7CD-0428B738584F}" presName="compNode" presStyleCnt="0"/>
      <dgm:spPr/>
    </dgm:pt>
    <dgm:pt modelId="{745AD643-50CF-41E5-B0DD-F7A469FEB25D}" type="pres">
      <dgm:prSet presAssocID="{E6050FA3-C2FB-4ED9-B7CD-0428B738584F}" presName="bgRect" presStyleLbl="bgShp" presStyleIdx="1" presStyleCnt="2"/>
      <dgm:spPr/>
    </dgm:pt>
    <dgm:pt modelId="{E90A9620-278E-4C6A-9150-13BA4404B8DC}" type="pres">
      <dgm:prSet presAssocID="{E6050FA3-C2FB-4ED9-B7CD-0428B73858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D58E5F2A-33BA-4A2E-926C-49078FA64101}" type="pres">
      <dgm:prSet presAssocID="{E6050FA3-C2FB-4ED9-B7CD-0428B738584F}" presName="spaceRect" presStyleCnt="0"/>
      <dgm:spPr/>
    </dgm:pt>
    <dgm:pt modelId="{682CE02C-A9C6-4BC9-9874-9EAC8CBE9B82}" type="pres">
      <dgm:prSet presAssocID="{E6050FA3-C2FB-4ED9-B7CD-0428B738584F}" presName="parTx" presStyleLbl="revTx" presStyleIdx="1" presStyleCnt="2">
        <dgm:presLayoutVars>
          <dgm:chMax val="0"/>
          <dgm:chPref val="0"/>
        </dgm:presLayoutVars>
      </dgm:prSet>
      <dgm:spPr/>
    </dgm:pt>
  </dgm:ptLst>
  <dgm:cxnLst>
    <dgm:cxn modelId="{6676DB5F-B81E-45E1-9556-2F156D18BA3D}" type="presOf" srcId="{1CD71ADB-C42E-4E5E-AD4F-31A9601DE145}" destId="{1F7FA8EA-D535-4087-9F52-48187A7955FE}" srcOrd="0" destOrd="0" presId="urn:microsoft.com/office/officeart/2018/2/layout/IconVerticalSolidList"/>
    <dgm:cxn modelId="{AA00BA43-CD18-4EB6-B183-F5A4BE46D842}" srcId="{1CD71ADB-C42E-4E5E-AD4F-31A9601DE145}" destId="{E6050FA3-C2FB-4ED9-B7CD-0428B738584F}" srcOrd="1" destOrd="0" parTransId="{603E68D5-FC3F-4767-959D-36F92060EFFE}" sibTransId="{100CD416-4A98-4FB1-8C4E-32BFA5D2325B}"/>
    <dgm:cxn modelId="{21A244A6-8021-4C17-8CE9-DC207F28B0C0}" type="presOf" srcId="{5DDFD689-7D81-4A44-82D9-A639EBDA2F3A}" destId="{A1D18AD4-0EED-44F2-8D21-495B3EF8FC8C}" srcOrd="0" destOrd="0" presId="urn:microsoft.com/office/officeart/2018/2/layout/IconVerticalSolidList"/>
    <dgm:cxn modelId="{62C6CED3-B853-44CE-9E57-8410FA1966E5}" srcId="{1CD71ADB-C42E-4E5E-AD4F-31A9601DE145}" destId="{5DDFD689-7D81-4A44-82D9-A639EBDA2F3A}" srcOrd="0" destOrd="0" parTransId="{CB0E4EE5-C23F-4FDF-862F-64F44668BCBE}" sibTransId="{5E4BB23C-6DFD-458C-BB32-61130197FD34}"/>
    <dgm:cxn modelId="{D3C990F7-046D-42C0-9665-262ADFADE8FD}" type="presOf" srcId="{E6050FA3-C2FB-4ED9-B7CD-0428B738584F}" destId="{682CE02C-A9C6-4BC9-9874-9EAC8CBE9B82}" srcOrd="0" destOrd="0" presId="urn:microsoft.com/office/officeart/2018/2/layout/IconVerticalSolidList"/>
    <dgm:cxn modelId="{51583BAE-DC45-4824-A2C1-5287E0EE039A}" type="presParOf" srcId="{1F7FA8EA-D535-4087-9F52-48187A7955FE}" destId="{30EE4F20-6C6E-48BC-9772-2DE5446DB9DD}" srcOrd="0" destOrd="0" presId="urn:microsoft.com/office/officeart/2018/2/layout/IconVerticalSolidList"/>
    <dgm:cxn modelId="{B559DB86-F03B-428F-A4C9-487E47A499EC}" type="presParOf" srcId="{30EE4F20-6C6E-48BC-9772-2DE5446DB9DD}" destId="{BDF571BC-1152-419F-949A-84E248B0ED31}" srcOrd="0" destOrd="0" presId="urn:microsoft.com/office/officeart/2018/2/layout/IconVerticalSolidList"/>
    <dgm:cxn modelId="{C96FB326-5595-4F84-973B-2AF8F6EBA0A6}" type="presParOf" srcId="{30EE4F20-6C6E-48BC-9772-2DE5446DB9DD}" destId="{47845951-419C-4A11-B753-E2955195C17A}" srcOrd="1" destOrd="0" presId="urn:microsoft.com/office/officeart/2018/2/layout/IconVerticalSolidList"/>
    <dgm:cxn modelId="{D4B9F24B-273A-4922-BB33-733CE7A0C80F}" type="presParOf" srcId="{30EE4F20-6C6E-48BC-9772-2DE5446DB9DD}" destId="{A8171F6C-D3B4-49C5-B114-40C11208F4A6}" srcOrd="2" destOrd="0" presId="urn:microsoft.com/office/officeart/2018/2/layout/IconVerticalSolidList"/>
    <dgm:cxn modelId="{55345D56-7A7D-44A6-BF31-35C5BBEDA82D}" type="presParOf" srcId="{30EE4F20-6C6E-48BC-9772-2DE5446DB9DD}" destId="{A1D18AD4-0EED-44F2-8D21-495B3EF8FC8C}" srcOrd="3" destOrd="0" presId="urn:microsoft.com/office/officeart/2018/2/layout/IconVerticalSolidList"/>
    <dgm:cxn modelId="{6E5B6F5D-5170-4068-A7DF-870E2A0EC465}" type="presParOf" srcId="{1F7FA8EA-D535-4087-9F52-48187A7955FE}" destId="{F44E9491-9D2D-488F-9384-94DA3961B6FC}" srcOrd="1" destOrd="0" presId="urn:microsoft.com/office/officeart/2018/2/layout/IconVerticalSolidList"/>
    <dgm:cxn modelId="{ABA79A56-0A2C-4464-995B-C9182C4EB0E1}" type="presParOf" srcId="{1F7FA8EA-D535-4087-9F52-48187A7955FE}" destId="{926AF542-002E-48FE-8D2F-BA58004CE80E}" srcOrd="2" destOrd="0" presId="urn:microsoft.com/office/officeart/2018/2/layout/IconVerticalSolidList"/>
    <dgm:cxn modelId="{0135DBFD-4883-4FC0-A1E4-6AF0DB7ED353}" type="presParOf" srcId="{926AF542-002E-48FE-8D2F-BA58004CE80E}" destId="{745AD643-50CF-41E5-B0DD-F7A469FEB25D}" srcOrd="0" destOrd="0" presId="urn:microsoft.com/office/officeart/2018/2/layout/IconVerticalSolidList"/>
    <dgm:cxn modelId="{20BB0A9E-A153-4EC8-AB84-80BFC30E7569}" type="presParOf" srcId="{926AF542-002E-48FE-8D2F-BA58004CE80E}" destId="{E90A9620-278E-4C6A-9150-13BA4404B8DC}" srcOrd="1" destOrd="0" presId="urn:microsoft.com/office/officeart/2018/2/layout/IconVerticalSolidList"/>
    <dgm:cxn modelId="{072E637A-00C2-4CB1-A31E-6DEF61FAA5BA}" type="presParOf" srcId="{926AF542-002E-48FE-8D2F-BA58004CE80E}" destId="{D58E5F2A-33BA-4A2E-926C-49078FA64101}" srcOrd="2" destOrd="0" presId="urn:microsoft.com/office/officeart/2018/2/layout/IconVerticalSolidList"/>
    <dgm:cxn modelId="{ADEDF273-4219-42F1-AA7F-3E0BF3EB5E11}" type="presParOf" srcId="{926AF542-002E-48FE-8D2F-BA58004CE80E}" destId="{682CE02C-A9C6-4BC9-9874-9EAC8CBE9B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8252D9-804B-4B1E-964E-740719281CD4}"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3A1D09-7623-4358-93CD-15D3C3C648BB}">
      <dgm:prSet phldr="0"/>
      <dgm:spPr/>
      <dgm:t>
        <a:bodyPr/>
        <a:lstStyle/>
        <a:p>
          <a:pPr rtl="0"/>
          <a:r>
            <a:rPr lang="en-US" b="0" i="0">
              <a:latin typeface="Calibri"/>
            </a:rPr>
            <a:t> Detector must be </a:t>
          </a:r>
          <a:r>
            <a:rPr lang="en-US" b="0" i="0" u="none">
              <a:latin typeface="Calibri"/>
            </a:rPr>
            <a:t>easy </a:t>
          </a:r>
          <a:r>
            <a:rPr lang="en-US" b="0" i="0">
              <a:latin typeface="Calibri"/>
            </a:rPr>
            <a:t>to hold.</a:t>
          </a:r>
        </a:p>
        <a:p>
          <a:endParaRPr lang="en-US" b="0" i="0"/>
        </a:p>
      </dgm:t>
    </dgm:pt>
    <dgm:pt modelId="{A7FD2F77-E147-4CC5-AAC5-38EE88915943}" type="parTrans" cxnId="{EBB9355F-D1F2-49EF-AE96-B6DE79B2D227}">
      <dgm:prSet/>
      <dgm:spPr/>
      <dgm:t>
        <a:bodyPr/>
        <a:lstStyle/>
        <a:p>
          <a:endParaRPr lang="en-US"/>
        </a:p>
      </dgm:t>
    </dgm:pt>
    <dgm:pt modelId="{7D00FC70-4AA3-4F44-B853-E7D94B840A26}" type="sibTrans" cxnId="{EBB9355F-D1F2-49EF-AE96-B6DE79B2D227}">
      <dgm:prSet/>
      <dgm:spPr/>
      <dgm:t>
        <a:bodyPr/>
        <a:lstStyle/>
        <a:p>
          <a:endParaRPr lang="en-US"/>
        </a:p>
      </dgm:t>
    </dgm:pt>
    <dgm:pt modelId="{24691581-1AFE-4D8C-A262-2D458C179D1F}">
      <dgm:prSet phldr="0"/>
      <dgm:spPr/>
      <dgm:t>
        <a:bodyPr/>
        <a:lstStyle/>
        <a:p>
          <a:r>
            <a:rPr lang="en-US" b="0" i="0">
              <a:latin typeface="Calibri"/>
            </a:rPr>
            <a:t>Functional Requirements</a:t>
          </a:r>
        </a:p>
      </dgm:t>
    </dgm:pt>
    <dgm:pt modelId="{E3D35457-13AB-4928-B140-8086F64F8E52}" type="parTrans" cxnId="{CCEFC8A1-CCD4-4606-87E9-D0E5D6C5B270}">
      <dgm:prSet/>
      <dgm:spPr/>
      <dgm:t>
        <a:bodyPr/>
        <a:lstStyle/>
        <a:p>
          <a:endParaRPr lang="en-US"/>
        </a:p>
      </dgm:t>
    </dgm:pt>
    <dgm:pt modelId="{8F4FEB80-EA0A-4499-924B-BCD81429C5EE}" type="sibTrans" cxnId="{CCEFC8A1-CCD4-4606-87E9-D0E5D6C5B270}">
      <dgm:prSet/>
      <dgm:spPr/>
      <dgm:t>
        <a:bodyPr/>
        <a:lstStyle/>
        <a:p>
          <a:endParaRPr lang="en-US"/>
        </a:p>
      </dgm:t>
    </dgm:pt>
    <dgm:pt modelId="{1B2E499A-519B-4339-92BE-1B39BA48A528}">
      <dgm:prSet phldr="0"/>
      <dgm:spPr/>
      <dgm:t>
        <a:bodyPr/>
        <a:lstStyle/>
        <a:p>
          <a:pPr rtl="0"/>
          <a:r>
            <a:rPr lang="en-US" b="0" i="0">
              <a:latin typeface="Calibri"/>
            </a:rPr>
            <a:t>Vibration Detection</a:t>
          </a:r>
        </a:p>
      </dgm:t>
    </dgm:pt>
    <dgm:pt modelId="{03CA424A-C908-42E8-963C-99318296C097}" type="parTrans" cxnId="{45089C65-39AC-4EE0-B36D-C16EFFFF599C}">
      <dgm:prSet/>
      <dgm:spPr/>
      <dgm:t>
        <a:bodyPr/>
        <a:lstStyle/>
        <a:p>
          <a:endParaRPr lang="en-US"/>
        </a:p>
      </dgm:t>
    </dgm:pt>
    <dgm:pt modelId="{6ECE0164-DAF0-4C46-902A-73A523D6540E}" type="sibTrans" cxnId="{45089C65-39AC-4EE0-B36D-C16EFFFF599C}">
      <dgm:prSet/>
      <dgm:spPr/>
      <dgm:t>
        <a:bodyPr/>
        <a:lstStyle/>
        <a:p>
          <a:endParaRPr lang="en-US"/>
        </a:p>
      </dgm:t>
    </dgm:pt>
    <dgm:pt modelId="{5EE88A64-9221-4DF9-8B0E-016A7731E7B7}">
      <dgm:prSet phldr="0"/>
      <dgm:spPr/>
      <dgm:t>
        <a:bodyPr/>
        <a:lstStyle/>
        <a:p>
          <a:r>
            <a:rPr lang="en-US" b="0" i="0">
              <a:latin typeface="Calibri"/>
            </a:rPr>
            <a:t>Non-functional Requirements.</a:t>
          </a:r>
        </a:p>
      </dgm:t>
    </dgm:pt>
    <dgm:pt modelId="{B5DDE477-2C5E-4903-A1BC-E87976599067}" type="parTrans" cxnId="{8F210F65-F99C-4655-A4FE-CE7349B060A5}">
      <dgm:prSet/>
      <dgm:spPr/>
      <dgm:t>
        <a:bodyPr/>
        <a:lstStyle/>
        <a:p>
          <a:endParaRPr lang="en-US"/>
        </a:p>
      </dgm:t>
    </dgm:pt>
    <dgm:pt modelId="{4EFBEAFF-5CA9-4EE9-94BD-1BE9833E3EA3}" type="sibTrans" cxnId="{8F210F65-F99C-4655-A4FE-CE7349B060A5}">
      <dgm:prSet/>
      <dgm:spPr/>
      <dgm:t>
        <a:bodyPr/>
        <a:lstStyle/>
        <a:p>
          <a:endParaRPr lang="en-US"/>
        </a:p>
      </dgm:t>
    </dgm:pt>
    <dgm:pt modelId="{DE63F4CC-EF18-4C76-AD00-8DF12458CC50}">
      <dgm:prSet phldr="0"/>
      <dgm:spPr/>
      <dgm:t>
        <a:bodyPr/>
        <a:lstStyle/>
        <a:p>
          <a:r>
            <a:rPr lang="en-US" b="0" i="0">
              <a:latin typeface="Calibri"/>
            </a:rPr>
            <a:t>Under 100$</a:t>
          </a:r>
        </a:p>
      </dgm:t>
    </dgm:pt>
    <dgm:pt modelId="{D5856C9B-373B-4832-B371-FC2F7FB52BDC}" type="parTrans" cxnId="{850ED283-DED7-4902-962E-B23300E6DED2}">
      <dgm:prSet/>
      <dgm:spPr/>
      <dgm:t>
        <a:bodyPr/>
        <a:lstStyle/>
        <a:p>
          <a:endParaRPr lang="en-US"/>
        </a:p>
      </dgm:t>
    </dgm:pt>
    <dgm:pt modelId="{964DE30E-A24F-4AF0-A6D3-9707B2DFECB1}" type="sibTrans" cxnId="{850ED283-DED7-4902-962E-B23300E6DED2}">
      <dgm:prSet/>
      <dgm:spPr/>
      <dgm:t>
        <a:bodyPr/>
        <a:lstStyle/>
        <a:p>
          <a:endParaRPr lang="en-US"/>
        </a:p>
      </dgm:t>
    </dgm:pt>
    <dgm:pt modelId="{2D3B749B-411F-4909-961F-F00C9FB1E0EB}">
      <dgm:prSet phldr="0"/>
      <dgm:spPr/>
      <dgm:t>
        <a:bodyPr/>
        <a:lstStyle/>
        <a:p>
          <a:r>
            <a:rPr lang="en-US" b="0" i="0">
              <a:latin typeface="Calibri"/>
            </a:rPr>
            <a:t>Hardware Based</a:t>
          </a:r>
        </a:p>
      </dgm:t>
    </dgm:pt>
    <dgm:pt modelId="{1CC413DF-C40A-4EBE-9A93-02695211CD0C}" type="parTrans" cxnId="{3990B56E-55AE-4841-8377-4FE3A651C2F9}">
      <dgm:prSet/>
      <dgm:spPr/>
      <dgm:t>
        <a:bodyPr/>
        <a:lstStyle/>
        <a:p>
          <a:endParaRPr lang="en-US"/>
        </a:p>
      </dgm:t>
    </dgm:pt>
    <dgm:pt modelId="{2643CB59-7E8E-4D82-BDE9-372C68984728}" type="sibTrans" cxnId="{3990B56E-55AE-4841-8377-4FE3A651C2F9}">
      <dgm:prSet/>
      <dgm:spPr/>
      <dgm:t>
        <a:bodyPr/>
        <a:lstStyle/>
        <a:p>
          <a:endParaRPr lang="en-US"/>
        </a:p>
      </dgm:t>
    </dgm:pt>
    <dgm:pt modelId="{FD6EC590-2635-4615-95F1-1690DF3ED621}">
      <dgm:prSet phldr="0"/>
      <dgm:spPr/>
      <dgm:t>
        <a:bodyPr/>
        <a:lstStyle/>
        <a:p>
          <a:pPr rtl="0"/>
          <a:r>
            <a:rPr lang="en-US" b="0" i="0">
              <a:latin typeface="Calibri"/>
            </a:rPr>
            <a:t>Require NO alterations to the phone</a:t>
          </a:r>
        </a:p>
      </dgm:t>
    </dgm:pt>
    <dgm:pt modelId="{D5D2A88C-5BED-4EFD-997A-0AD279BFEB59}" type="parTrans" cxnId="{4B0C9C1B-FF49-4B5D-97B9-50B5B915D271}">
      <dgm:prSet/>
      <dgm:spPr/>
      <dgm:t>
        <a:bodyPr/>
        <a:lstStyle/>
        <a:p>
          <a:endParaRPr lang="en-US"/>
        </a:p>
      </dgm:t>
    </dgm:pt>
    <dgm:pt modelId="{D6BD225E-7520-4B43-A707-2D03899428D3}" type="sibTrans" cxnId="{4B0C9C1B-FF49-4B5D-97B9-50B5B915D271}">
      <dgm:prSet/>
      <dgm:spPr/>
      <dgm:t>
        <a:bodyPr/>
        <a:lstStyle/>
        <a:p>
          <a:endParaRPr lang="en-US"/>
        </a:p>
      </dgm:t>
    </dgm:pt>
    <dgm:pt modelId="{991A4C94-0544-4847-B864-741245FE18AB}">
      <dgm:prSet phldr="0"/>
      <dgm:spPr/>
      <dgm:t>
        <a:bodyPr/>
        <a:lstStyle/>
        <a:p>
          <a:r>
            <a:rPr lang="en-US" b="0" i="0">
              <a:latin typeface="Calibri"/>
            </a:rPr>
            <a:t>TTL output: The System must output a TTL high Signal </a:t>
          </a:r>
          <a:endParaRPr lang="en-US"/>
        </a:p>
      </dgm:t>
    </dgm:pt>
    <dgm:pt modelId="{226B495E-252D-4939-B54A-DA062A9FF025}" type="parTrans" cxnId="{26CE1451-7AE4-4AA1-A2B4-5BBFB080607C}">
      <dgm:prSet/>
      <dgm:spPr/>
      <dgm:t>
        <a:bodyPr/>
        <a:lstStyle/>
        <a:p>
          <a:endParaRPr lang="en-US"/>
        </a:p>
      </dgm:t>
    </dgm:pt>
    <dgm:pt modelId="{5205380D-9DEA-4EAB-B557-44873967F933}" type="sibTrans" cxnId="{26CE1451-7AE4-4AA1-A2B4-5BBFB080607C}">
      <dgm:prSet/>
      <dgm:spPr/>
      <dgm:t>
        <a:bodyPr/>
        <a:lstStyle/>
        <a:p>
          <a:endParaRPr lang="en-US"/>
        </a:p>
      </dgm:t>
    </dgm:pt>
    <dgm:pt modelId="{CAA5C956-2D87-446F-928D-272FD5C9F389}">
      <dgm:prSet phldr="0"/>
      <dgm:spPr/>
      <dgm:t>
        <a:bodyPr/>
        <a:lstStyle/>
        <a:p>
          <a:pPr rtl="0"/>
          <a:r>
            <a:rPr lang="en-US" b="0" i="0">
              <a:latin typeface="Calibri"/>
            </a:rPr>
            <a:t> Latency of less than 5ms </a:t>
          </a:r>
          <a:endParaRPr lang="en-US"/>
        </a:p>
      </dgm:t>
    </dgm:pt>
    <dgm:pt modelId="{EFE7294E-4D36-4653-A246-C930F1EBC95E}" type="parTrans" cxnId="{9B781D45-E645-4E47-9D87-0C0AE824E136}">
      <dgm:prSet/>
      <dgm:spPr/>
      <dgm:t>
        <a:bodyPr/>
        <a:lstStyle/>
        <a:p>
          <a:endParaRPr lang="en-US"/>
        </a:p>
      </dgm:t>
    </dgm:pt>
    <dgm:pt modelId="{84C1219A-552A-42AB-A4A2-71DFF118F364}" type="sibTrans" cxnId="{9B781D45-E645-4E47-9D87-0C0AE824E136}">
      <dgm:prSet/>
      <dgm:spPr/>
      <dgm:t>
        <a:bodyPr/>
        <a:lstStyle/>
        <a:p>
          <a:endParaRPr lang="en-US"/>
        </a:p>
      </dgm:t>
    </dgm:pt>
    <dgm:pt modelId="{6267D757-AE3F-49F9-947C-BEA4A1838459}" type="pres">
      <dgm:prSet presAssocID="{5C8252D9-804B-4B1E-964E-740719281CD4}" presName="Name0" presStyleCnt="0">
        <dgm:presLayoutVars>
          <dgm:dir/>
          <dgm:animLvl val="lvl"/>
          <dgm:resizeHandles val="exact"/>
        </dgm:presLayoutVars>
      </dgm:prSet>
      <dgm:spPr/>
    </dgm:pt>
    <dgm:pt modelId="{75355F47-2F0E-40BD-8C80-CD7F711CC4E2}" type="pres">
      <dgm:prSet presAssocID="{24691581-1AFE-4D8C-A262-2D458C179D1F}" presName="composite" presStyleCnt="0"/>
      <dgm:spPr/>
    </dgm:pt>
    <dgm:pt modelId="{1D40AD48-13F4-4975-8ABB-91022295DEE1}" type="pres">
      <dgm:prSet presAssocID="{24691581-1AFE-4D8C-A262-2D458C179D1F}" presName="parTx" presStyleLbl="alignNode1" presStyleIdx="0" presStyleCnt="2">
        <dgm:presLayoutVars>
          <dgm:chMax val="0"/>
          <dgm:chPref val="0"/>
          <dgm:bulletEnabled val="1"/>
        </dgm:presLayoutVars>
      </dgm:prSet>
      <dgm:spPr/>
    </dgm:pt>
    <dgm:pt modelId="{C5DE6713-D9B6-4E95-8DB1-EE0C17194096}" type="pres">
      <dgm:prSet presAssocID="{24691581-1AFE-4D8C-A262-2D458C179D1F}" presName="desTx" presStyleLbl="alignAccFollowNode1" presStyleIdx="0" presStyleCnt="2">
        <dgm:presLayoutVars>
          <dgm:bulletEnabled val="1"/>
        </dgm:presLayoutVars>
      </dgm:prSet>
      <dgm:spPr/>
    </dgm:pt>
    <dgm:pt modelId="{923D8805-85B7-4024-892E-5876BFAE3A47}" type="pres">
      <dgm:prSet presAssocID="{8F4FEB80-EA0A-4499-924B-BCD81429C5EE}" presName="space" presStyleCnt="0"/>
      <dgm:spPr/>
    </dgm:pt>
    <dgm:pt modelId="{F03A2E60-4A66-4E8C-88FB-929280F8797C}" type="pres">
      <dgm:prSet presAssocID="{5EE88A64-9221-4DF9-8B0E-016A7731E7B7}" presName="composite" presStyleCnt="0"/>
      <dgm:spPr/>
    </dgm:pt>
    <dgm:pt modelId="{7A84C6A4-83A0-4C19-8F3D-A5E9DACB9F3B}" type="pres">
      <dgm:prSet presAssocID="{5EE88A64-9221-4DF9-8B0E-016A7731E7B7}" presName="parTx" presStyleLbl="alignNode1" presStyleIdx="1" presStyleCnt="2">
        <dgm:presLayoutVars>
          <dgm:chMax val="0"/>
          <dgm:chPref val="0"/>
          <dgm:bulletEnabled val="1"/>
        </dgm:presLayoutVars>
      </dgm:prSet>
      <dgm:spPr/>
    </dgm:pt>
    <dgm:pt modelId="{FB227D51-10BD-4A72-AF17-CE23CA8F2373}" type="pres">
      <dgm:prSet presAssocID="{5EE88A64-9221-4DF9-8B0E-016A7731E7B7}" presName="desTx" presStyleLbl="alignAccFollowNode1" presStyleIdx="1" presStyleCnt="2">
        <dgm:presLayoutVars>
          <dgm:bulletEnabled val="1"/>
        </dgm:presLayoutVars>
      </dgm:prSet>
      <dgm:spPr/>
    </dgm:pt>
  </dgm:ptLst>
  <dgm:cxnLst>
    <dgm:cxn modelId="{4B0C9C1B-FF49-4B5D-97B9-50B5B915D271}" srcId="{5EE88A64-9221-4DF9-8B0E-016A7731E7B7}" destId="{FD6EC590-2635-4615-95F1-1690DF3ED621}" srcOrd="2" destOrd="0" parTransId="{D5D2A88C-5BED-4EFD-997A-0AD279BFEB59}" sibTransId="{D6BD225E-7520-4B43-A707-2D03899428D3}"/>
    <dgm:cxn modelId="{2D194922-613D-4C2F-8D7F-49F5719F8C0F}" type="presOf" srcId="{24691581-1AFE-4D8C-A262-2D458C179D1F}" destId="{1D40AD48-13F4-4975-8ABB-91022295DEE1}" srcOrd="0" destOrd="0" presId="urn:microsoft.com/office/officeart/2005/8/layout/hList1"/>
    <dgm:cxn modelId="{EBB9355F-D1F2-49EF-AE96-B6DE79B2D227}" srcId="{5EE88A64-9221-4DF9-8B0E-016A7731E7B7}" destId="{243A1D09-7623-4358-93CD-15D3C3C648BB}" srcOrd="3" destOrd="0" parTransId="{A7FD2F77-E147-4CC5-AAC5-38EE88915943}" sibTransId="{7D00FC70-4AA3-4F44-B853-E7D94B840A26}"/>
    <dgm:cxn modelId="{8F210F65-F99C-4655-A4FE-CE7349B060A5}" srcId="{5C8252D9-804B-4B1E-964E-740719281CD4}" destId="{5EE88A64-9221-4DF9-8B0E-016A7731E7B7}" srcOrd="1" destOrd="0" parTransId="{B5DDE477-2C5E-4903-A1BC-E87976599067}" sibTransId="{4EFBEAFF-5CA9-4EE9-94BD-1BE9833E3EA3}"/>
    <dgm:cxn modelId="{9B781D45-E645-4E47-9D87-0C0AE824E136}" srcId="{24691581-1AFE-4D8C-A262-2D458C179D1F}" destId="{CAA5C956-2D87-446F-928D-272FD5C9F389}" srcOrd="1" destOrd="0" parTransId="{EFE7294E-4D36-4653-A246-C930F1EBC95E}" sibTransId="{84C1219A-552A-42AB-A4A2-71DFF118F364}"/>
    <dgm:cxn modelId="{09E02845-1C9A-40BC-87C0-D006126919C5}" type="presOf" srcId="{5C8252D9-804B-4B1E-964E-740719281CD4}" destId="{6267D757-AE3F-49F9-947C-BEA4A1838459}" srcOrd="0" destOrd="0" presId="urn:microsoft.com/office/officeart/2005/8/layout/hList1"/>
    <dgm:cxn modelId="{45089C65-39AC-4EE0-B36D-C16EFFFF599C}" srcId="{24691581-1AFE-4D8C-A262-2D458C179D1F}" destId="{1B2E499A-519B-4339-92BE-1B39BA48A528}" srcOrd="0" destOrd="0" parTransId="{03CA424A-C908-42E8-963C-99318296C097}" sibTransId="{6ECE0164-DAF0-4C46-902A-73A523D6540E}"/>
    <dgm:cxn modelId="{3990B56E-55AE-4841-8377-4FE3A651C2F9}" srcId="{5EE88A64-9221-4DF9-8B0E-016A7731E7B7}" destId="{2D3B749B-411F-4909-961F-F00C9FB1E0EB}" srcOrd="1" destOrd="0" parTransId="{1CC413DF-C40A-4EBE-9A93-02695211CD0C}" sibTransId="{2643CB59-7E8E-4D82-BDE9-372C68984728}"/>
    <dgm:cxn modelId="{26CE1451-7AE4-4AA1-A2B4-5BBFB080607C}" srcId="{24691581-1AFE-4D8C-A262-2D458C179D1F}" destId="{991A4C94-0544-4847-B864-741245FE18AB}" srcOrd="2" destOrd="0" parTransId="{226B495E-252D-4939-B54A-DA062A9FF025}" sibTransId="{5205380D-9DEA-4EAB-B557-44873967F933}"/>
    <dgm:cxn modelId="{9EF9EB72-8A6D-438C-B4F8-78FE9EC348F2}" type="presOf" srcId="{1B2E499A-519B-4339-92BE-1B39BA48A528}" destId="{C5DE6713-D9B6-4E95-8DB1-EE0C17194096}" srcOrd="0" destOrd="0" presId="urn:microsoft.com/office/officeart/2005/8/layout/hList1"/>
    <dgm:cxn modelId="{E7EE8977-2D21-4FD8-AB4E-CABF15EE4604}" type="presOf" srcId="{5EE88A64-9221-4DF9-8B0E-016A7731E7B7}" destId="{7A84C6A4-83A0-4C19-8F3D-A5E9DACB9F3B}" srcOrd="0" destOrd="0" presId="urn:microsoft.com/office/officeart/2005/8/layout/hList1"/>
    <dgm:cxn modelId="{850ED283-DED7-4902-962E-B23300E6DED2}" srcId="{5EE88A64-9221-4DF9-8B0E-016A7731E7B7}" destId="{DE63F4CC-EF18-4C76-AD00-8DF12458CC50}" srcOrd="0" destOrd="0" parTransId="{D5856C9B-373B-4832-B371-FC2F7FB52BDC}" sibTransId="{964DE30E-A24F-4AF0-A6D3-9707B2DFECB1}"/>
    <dgm:cxn modelId="{A6332288-3AFC-4EC6-8CB1-0E8C103844EB}" type="presOf" srcId="{DE63F4CC-EF18-4C76-AD00-8DF12458CC50}" destId="{FB227D51-10BD-4A72-AF17-CE23CA8F2373}" srcOrd="0" destOrd="0" presId="urn:microsoft.com/office/officeart/2005/8/layout/hList1"/>
    <dgm:cxn modelId="{12014490-209D-40C1-8B78-6903878E1E18}" type="presOf" srcId="{2D3B749B-411F-4909-961F-F00C9FB1E0EB}" destId="{FB227D51-10BD-4A72-AF17-CE23CA8F2373}" srcOrd="0" destOrd="1" presId="urn:microsoft.com/office/officeart/2005/8/layout/hList1"/>
    <dgm:cxn modelId="{0B1C059B-CED4-4076-8BCF-EB447BCE2F7F}" type="presOf" srcId="{FD6EC590-2635-4615-95F1-1690DF3ED621}" destId="{FB227D51-10BD-4A72-AF17-CE23CA8F2373}" srcOrd="0" destOrd="2" presId="urn:microsoft.com/office/officeart/2005/8/layout/hList1"/>
    <dgm:cxn modelId="{CCEFC8A1-CCD4-4606-87E9-D0E5D6C5B270}" srcId="{5C8252D9-804B-4B1E-964E-740719281CD4}" destId="{24691581-1AFE-4D8C-A262-2D458C179D1F}" srcOrd="0" destOrd="0" parTransId="{E3D35457-13AB-4928-B140-8086F64F8E52}" sibTransId="{8F4FEB80-EA0A-4499-924B-BCD81429C5EE}"/>
    <dgm:cxn modelId="{31E7D8B5-CF09-4883-A14A-17300235EE0F}" type="presOf" srcId="{991A4C94-0544-4847-B864-741245FE18AB}" destId="{C5DE6713-D9B6-4E95-8DB1-EE0C17194096}" srcOrd="0" destOrd="2" presId="urn:microsoft.com/office/officeart/2005/8/layout/hList1"/>
    <dgm:cxn modelId="{CE8414B6-4546-4926-B6E6-E83432A9639D}" type="presOf" srcId="{243A1D09-7623-4358-93CD-15D3C3C648BB}" destId="{FB227D51-10BD-4A72-AF17-CE23CA8F2373}" srcOrd="0" destOrd="3" presId="urn:microsoft.com/office/officeart/2005/8/layout/hList1"/>
    <dgm:cxn modelId="{C23203D7-9D88-435B-AF12-ABC2E5500B51}" type="presOf" srcId="{CAA5C956-2D87-446F-928D-272FD5C9F389}" destId="{C5DE6713-D9B6-4E95-8DB1-EE0C17194096}" srcOrd="0" destOrd="1" presId="urn:microsoft.com/office/officeart/2005/8/layout/hList1"/>
    <dgm:cxn modelId="{6BBE8CC5-0794-4F28-BB53-AEBB4C3926EE}" type="presParOf" srcId="{6267D757-AE3F-49F9-947C-BEA4A1838459}" destId="{75355F47-2F0E-40BD-8C80-CD7F711CC4E2}" srcOrd="0" destOrd="0" presId="urn:microsoft.com/office/officeart/2005/8/layout/hList1"/>
    <dgm:cxn modelId="{076D7535-1EE9-4AF1-B2EA-AAE6113AD505}" type="presParOf" srcId="{75355F47-2F0E-40BD-8C80-CD7F711CC4E2}" destId="{1D40AD48-13F4-4975-8ABB-91022295DEE1}" srcOrd="0" destOrd="0" presId="urn:microsoft.com/office/officeart/2005/8/layout/hList1"/>
    <dgm:cxn modelId="{593E03FD-539F-45DF-A914-760DE2774324}" type="presParOf" srcId="{75355F47-2F0E-40BD-8C80-CD7F711CC4E2}" destId="{C5DE6713-D9B6-4E95-8DB1-EE0C17194096}" srcOrd="1" destOrd="0" presId="urn:microsoft.com/office/officeart/2005/8/layout/hList1"/>
    <dgm:cxn modelId="{11479C22-488B-4BC4-A8DD-6FE5A84A4F52}" type="presParOf" srcId="{6267D757-AE3F-49F9-947C-BEA4A1838459}" destId="{923D8805-85B7-4024-892E-5876BFAE3A47}" srcOrd="1" destOrd="0" presId="urn:microsoft.com/office/officeart/2005/8/layout/hList1"/>
    <dgm:cxn modelId="{287D042A-F26F-4B4C-9BE3-98E381F10735}" type="presParOf" srcId="{6267D757-AE3F-49F9-947C-BEA4A1838459}" destId="{F03A2E60-4A66-4E8C-88FB-929280F8797C}" srcOrd="2" destOrd="0" presId="urn:microsoft.com/office/officeart/2005/8/layout/hList1"/>
    <dgm:cxn modelId="{8FF12DEC-49CD-4457-ABDD-6D665F60D47C}" type="presParOf" srcId="{F03A2E60-4A66-4E8C-88FB-929280F8797C}" destId="{7A84C6A4-83A0-4C19-8F3D-A5E9DACB9F3B}" srcOrd="0" destOrd="0" presId="urn:microsoft.com/office/officeart/2005/8/layout/hList1"/>
    <dgm:cxn modelId="{02D0D326-F9E0-428E-B943-79FB8BA7A6C3}" type="presParOf" srcId="{F03A2E60-4A66-4E8C-88FB-929280F8797C}" destId="{FB227D51-10BD-4A72-AF17-CE23CA8F237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8F9FEA-1613-47CF-AB74-5695A508E497}" type="doc">
      <dgm:prSet loTypeId="urn:microsoft.com/office/officeart/2016/7/layout/RepeatingBendingProcessNew" loCatId="process" qsTypeId="urn:microsoft.com/office/officeart/2005/8/quickstyle/simple2" qsCatId="simple" csTypeId="urn:microsoft.com/office/officeart/2005/8/colors/accent2_2" csCatId="accent2"/>
      <dgm:spPr/>
      <dgm:t>
        <a:bodyPr/>
        <a:lstStyle/>
        <a:p>
          <a:endParaRPr lang="en-US"/>
        </a:p>
      </dgm:t>
    </dgm:pt>
    <dgm:pt modelId="{0492ED9F-B9BD-4E98-B786-D8D7E4C15A83}">
      <dgm:prSet/>
      <dgm:spPr/>
      <dgm:t>
        <a:bodyPr/>
        <a:lstStyle/>
        <a:p>
          <a:r>
            <a:rPr lang="en-US"/>
            <a:t>Research Vacuum</a:t>
          </a:r>
        </a:p>
      </dgm:t>
    </dgm:pt>
    <dgm:pt modelId="{24CEB43D-07AC-4561-8588-FD1D2035D159}" type="parTrans" cxnId="{2E629C33-8F0F-4974-9B7A-5AB3EE451C03}">
      <dgm:prSet/>
      <dgm:spPr/>
      <dgm:t>
        <a:bodyPr/>
        <a:lstStyle/>
        <a:p>
          <a:endParaRPr lang="en-US"/>
        </a:p>
      </dgm:t>
    </dgm:pt>
    <dgm:pt modelId="{5CB705F0-96CF-422D-A36E-B48E25FBF5E3}" type="sibTrans" cxnId="{2E629C33-8F0F-4974-9B7A-5AB3EE451C03}">
      <dgm:prSet/>
      <dgm:spPr/>
      <dgm:t>
        <a:bodyPr/>
        <a:lstStyle/>
        <a:p>
          <a:endParaRPr lang="en-US"/>
        </a:p>
      </dgm:t>
    </dgm:pt>
    <dgm:pt modelId="{CADF15BC-322B-43E7-8EEC-3C51485CB244}">
      <dgm:prSet/>
      <dgm:spPr/>
      <dgm:t>
        <a:bodyPr/>
        <a:lstStyle/>
        <a:p>
          <a:r>
            <a:rPr lang="en-US"/>
            <a:t>Lack of pre-established frameworks and detailed project specifications necessitated extensive research. Initial project progress was delayed as the team invested significant time understanding the problem domain, relevant technologies, potential solutions and experimentation.</a:t>
          </a:r>
        </a:p>
      </dgm:t>
    </dgm:pt>
    <dgm:pt modelId="{DCCF994A-F264-4581-ABCB-30F565207243}" type="parTrans" cxnId="{30E35B14-5111-43C0-8CDE-1F81C0D49BE8}">
      <dgm:prSet/>
      <dgm:spPr/>
      <dgm:t>
        <a:bodyPr/>
        <a:lstStyle/>
        <a:p>
          <a:endParaRPr lang="en-US"/>
        </a:p>
      </dgm:t>
    </dgm:pt>
    <dgm:pt modelId="{342D9567-9DBB-440E-94DC-54D8CF8A44FE}" type="sibTrans" cxnId="{30E35B14-5111-43C0-8CDE-1F81C0D49BE8}">
      <dgm:prSet/>
      <dgm:spPr/>
      <dgm:t>
        <a:bodyPr/>
        <a:lstStyle/>
        <a:p>
          <a:endParaRPr lang="en-US"/>
        </a:p>
      </dgm:t>
    </dgm:pt>
    <dgm:pt modelId="{1A51ADA7-A675-4DF1-B331-45E9F7682575}">
      <dgm:prSet/>
      <dgm:spPr/>
      <dgm:t>
        <a:bodyPr/>
        <a:lstStyle/>
        <a:p>
          <a:r>
            <a:rPr lang="en-US"/>
            <a:t>Time Crunch</a:t>
          </a:r>
        </a:p>
      </dgm:t>
    </dgm:pt>
    <dgm:pt modelId="{84AAEAFF-61E7-43AD-87C3-77453D1C5ADA}" type="parTrans" cxnId="{2388BE1C-42A6-43B7-8B7B-03F9D99CBD24}">
      <dgm:prSet/>
      <dgm:spPr/>
      <dgm:t>
        <a:bodyPr/>
        <a:lstStyle/>
        <a:p>
          <a:endParaRPr lang="en-US"/>
        </a:p>
      </dgm:t>
    </dgm:pt>
    <dgm:pt modelId="{2A5B1215-100B-4722-B24D-8B6CA7099FB0}" type="sibTrans" cxnId="{2388BE1C-42A6-43B7-8B7B-03F9D99CBD24}">
      <dgm:prSet/>
      <dgm:spPr/>
      <dgm:t>
        <a:bodyPr/>
        <a:lstStyle/>
        <a:p>
          <a:endParaRPr lang="en-US"/>
        </a:p>
      </dgm:t>
    </dgm:pt>
    <dgm:pt modelId="{8D227953-B877-4F6B-8A4F-A55A888FE1A0}">
      <dgm:prSet/>
      <dgm:spPr/>
      <dgm:t>
        <a:bodyPr/>
        <a:lstStyle/>
        <a:p>
          <a:r>
            <a:rPr lang="en-US"/>
            <a:t>Strict deadlines necessitated a rapid pace for research, development, and implementation. Due to that we had limited time for in-depth exploration, potentially compromising the thoroughness of research and the depth of project outcomes.</a:t>
          </a:r>
        </a:p>
      </dgm:t>
    </dgm:pt>
    <dgm:pt modelId="{4320D96C-0AE6-4E27-A286-ACD10FD5BC7A}" type="parTrans" cxnId="{92E18F62-2E5B-4C91-81E3-1A304E66E057}">
      <dgm:prSet/>
      <dgm:spPr/>
      <dgm:t>
        <a:bodyPr/>
        <a:lstStyle/>
        <a:p>
          <a:endParaRPr lang="en-US"/>
        </a:p>
      </dgm:t>
    </dgm:pt>
    <dgm:pt modelId="{14F4597C-47D0-406A-83EF-6065FA9BA9F5}" type="sibTrans" cxnId="{92E18F62-2E5B-4C91-81E3-1A304E66E057}">
      <dgm:prSet/>
      <dgm:spPr/>
      <dgm:t>
        <a:bodyPr/>
        <a:lstStyle/>
        <a:p>
          <a:endParaRPr lang="en-US"/>
        </a:p>
      </dgm:t>
    </dgm:pt>
    <dgm:pt modelId="{326D15D7-D106-4D3E-B056-C8A7DE50915C}" type="pres">
      <dgm:prSet presAssocID="{D58F9FEA-1613-47CF-AB74-5695A508E497}" presName="Name0" presStyleCnt="0">
        <dgm:presLayoutVars>
          <dgm:dir/>
          <dgm:resizeHandles val="exact"/>
        </dgm:presLayoutVars>
      </dgm:prSet>
      <dgm:spPr/>
    </dgm:pt>
    <dgm:pt modelId="{AF6959FA-7299-456A-94E9-722B88B4FE69}" type="pres">
      <dgm:prSet presAssocID="{0492ED9F-B9BD-4E98-B786-D8D7E4C15A83}" presName="node" presStyleLbl="node1" presStyleIdx="0" presStyleCnt="4">
        <dgm:presLayoutVars>
          <dgm:bulletEnabled val="1"/>
        </dgm:presLayoutVars>
      </dgm:prSet>
      <dgm:spPr/>
    </dgm:pt>
    <dgm:pt modelId="{CED4E309-9B3B-44A5-9F94-16BB3EDCE922}" type="pres">
      <dgm:prSet presAssocID="{5CB705F0-96CF-422D-A36E-B48E25FBF5E3}" presName="sibTrans" presStyleLbl="sibTrans1D1" presStyleIdx="0" presStyleCnt="3"/>
      <dgm:spPr/>
    </dgm:pt>
    <dgm:pt modelId="{6D907455-C5FE-42CC-A915-D1467EBB51EB}" type="pres">
      <dgm:prSet presAssocID="{5CB705F0-96CF-422D-A36E-B48E25FBF5E3}" presName="connectorText" presStyleLbl="sibTrans1D1" presStyleIdx="0" presStyleCnt="3"/>
      <dgm:spPr/>
    </dgm:pt>
    <dgm:pt modelId="{287E4AF6-58F9-4EE7-AAF8-BCEDAAC9FF03}" type="pres">
      <dgm:prSet presAssocID="{CADF15BC-322B-43E7-8EEC-3C51485CB244}" presName="node" presStyleLbl="node1" presStyleIdx="1" presStyleCnt="4">
        <dgm:presLayoutVars>
          <dgm:bulletEnabled val="1"/>
        </dgm:presLayoutVars>
      </dgm:prSet>
      <dgm:spPr/>
    </dgm:pt>
    <dgm:pt modelId="{13F1FAC7-8B84-44B2-B309-0B5B46589DF7}" type="pres">
      <dgm:prSet presAssocID="{342D9567-9DBB-440E-94DC-54D8CF8A44FE}" presName="sibTrans" presStyleLbl="sibTrans1D1" presStyleIdx="1" presStyleCnt="3"/>
      <dgm:spPr/>
    </dgm:pt>
    <dgm:pt modelId="{B25E2FB3-8A9D-4BBA-94A7-AA8040700166}" type="pres">
      <dgm:prSet presAssocID="{342D9567-9DBB-440E-94DC-54D8CF8A44FE}" presName="connectorText" presStyleLbl="sibTrans1D1" presStyleIdx="1" presStyleCnt="3"/>
      <dgm:spPr/>
    </dgm:pt>
    <dgm:pt modelId="{82DDCE7C-E7A3-4A07-8EC2-F7BA88EEF007}" type="pres">
      <dgm:prSet presAssocID="{1A51ADA7-A675-4DF1-B331-45E9F7682575}" presName="node" presStyleLbl="node1" presStyleIdx="2" presStyleCnt="4">
        <dgm:presLayoutVars>
          <dgm:bulletEnabled val="1"/>
        </dgm:presLayoutVars>
      </dgm:prSet>
      <dgm:spPr/>
    </dgm:pt>
    <dgm:pt modelId="{86903DE3-FEF0-4B1D-8B8D-5008717831F1}" type="pres">
      <dgm:prSet presAssocID="{2A5B1215-100B-4722-B24D-8B6CA7099FB0}" presName="sibTrans" presStyleLbl="sibTrans1D1" presStyleIdx="2" presStyleCnt="3"/>
      <dgm:spPr/>
    </dgm:pt>
    <dgm:pt modelId="{CBC455B9-1889-430D-9F12-D94F01F1883D}" type="pres">
      <dgm:prSet presAssocID="{2A5B1215-100B-4722-B24D-8B6CA7099FB0}" presName="connectorText" presStyleLbl="sibTrans1D1" presStyleIdx="2" presStyleCnt="3"/>
      <dgm:spPr/>
    </dgm:pt>
    <dgm:pt modelId="{AE4DCAA9-1DF5-48BE-B178-D1BAA0342973}" type="pres">
      <dgm:prSet presAssocID="{8D227953-B877-4F6B-8A4F-A55A888FE1A0}" presName="node" presStyleLbl="node1" presStyleIdx="3" presStyleCnt="4">
        <dgm:presLayoutVars>
          <dgm:bulletEnabled val="1"/>
        </dgm:presLayoutVars>
      </dgm:prSet>
      <dgm:spPr/>
    </dgm:pt>
  </dgm:ptLst>
  <dgm:cxnLst>
    <dgm:cxn modelId="{65518A0F-D22A-4D72-8B3A-C5576BE21126}" type="presOf" srcId="{2A5B1215-100B-4722-B24D-8B6CA7099FB0}" destId="{86903DE3-FEF0-4B1D-8B8D-5008717831F1}" srcOrd="0" destOrd="0" presId="urn:microsoft.com/office/officeart/2016/7/layout/RepeatingBendingProcessNew"/>
    <dgm:cxn modelId="{30E35B14-5111-43C0-8CDE-1F81C0D49BE8}" srcId="{D58F9FEA-1613-47CF-AB74-5695A508E497}" destId="{CADF15BC-322B-43E7-8EEC-3C51485CB244}" srcOrd="1" destOrd="0" parTransId="{DCCF994A-F264-4581-ABCB-30F565207243}" sibTransId="{342D9567-9DBB-440E-94DC-54D8CF8A44FE}"/>
    <dgm:cxn modelId="{2388BE1C-42A6-43B7-8B7B-03F9D99CBD24}" srcId="{D58F9FEA-1613-47CF-AB74-5695A508E497}" destId="{1A51ADA7-A675-4DF1-B331-45E9F7682575}" srcOrd="2" destOrd="0" parTransId="{84AAEAFF-61E7-43AD-87C3-77453D1C5ADA}" sibTransId="{2A5B1215-100B-4722-B24D-8B6CA7099FB0}"/>
    <dgm:cxn modelId="{2E629C33-8F0F-4974-9B7A-5AB3EE451C03}" srcId="{D58F9FEA-1613-47CF-AB74-5695A508E497}" destId="{0492ED9F-B9BD-4E98-B786-D8D7E4C15A83}" srcOrd="0" destOrd="0" parTransId="{24CEB43D-07AC-4561-8588-FD1D2035D159}" sibTransId="{5CB705F0-96CF-422D-A36E-B48E25FBF5E3}"/>
    <dgm:cxn modelId="{843D6241-8795-489C-A7E1-995B626B4E6C}" type="presOf" srcId="{D58F9FEA-1613-47CF-AB74-5695A508E497}" destId="{326D15D7-D106-4D3E-B056-C8A7DE50915C}" srcOrd="0" destOrd="0" presId="urn:microsoft.com/office/officeart/2016/7/layout/RepeatingBendingProcessNew"/>
    <dgm:cxn modelId="{92E18F62-2E5B-4C91-81E3-1A304E66E057}" srcId="{D58F9FEA-1613-47CF-AB74-5695A508E497}" destId="{8D227953-B877-4F6B-8A4F-A55A888FE1A0}" srcOrd="3" destOrd="0" parTransId="{4320D96C-0AE6-4E27-A286-ACD10FD5BC7A}" sibTransId="{14F4597C-47D0-406A-83EF-6065FA9BA9F5}"/>
    <dgm:cxn modelId="{44DF6563-F187-409B-A2D3-D94534C50861}" type="presOf" srcId="{2A5B1215-100B-4722-B24D-8B6CA7099FB0}" destId="{CBC455B9-1889-430D-9F12-D94F01F1883D}" srcOrd="1" destOrd="0" presId="urn:microsoft.com/office/officeart/2016/7/layout/RepeatingBendingProcessNew"/>
    <dgm:cxn modelId="{B76D2F47-D217-48EE-9A74-170EC35C7D4B}" type="presOf" srcId="{342D9567-9DBB-440E-94DC-54D8CF8A44FE}" destId="{B25E2FB3-8A9D-4BBA-94A7-AA8040700166}" srcOrd="1" destOrd="0" presId="urn:microsoft.com/office/officeart/2016/7/layout/RepeatingBendingProcessNew"/>
    <dgm:cxn modelId="{AD64364B-4121-40CA-9202-C96BD7F5ABE0}" type="presOf" srcId="{8D227953-B877-4F6B-8A4F-A55A888FE1A0}" destId="{AE4DCAA9-1DF5-48BE-B178-D1BAA0342973}" srcOrd="0" destOrd="0" presId="urn:microsoft.com/office/officeart/2016/7/layout/RepeatingBendingProcessNew"/>
    <dgm:cxn modelId="{CF75257E-A1C8-49AF-A553-07199D1D3E4A}" type="presOf" srcId="{1A51ADA7-A675-4DF1-B331-45E9F7682575}" destId="{82DDCE7C-E7A3-4A07-8EC2-F7BA88EEF007}" srcOrd="0" destOrd="0" presId="urn:microsoft.com/office/officeart/2016/7/layout/RepeatingBendingProcessNew"/>
    <dgm:cxn modelId="{5FA87A90-3A28-427D-9D17-ED235099A4B8}" type="presOf" srcId="{5CB705F0-96CF-422D-A36E-B48E25FBF5E3}" destId="{CED4E309-9B3B-44A5-9F94-16BB3EDCE922}" srcOrd="0" destOrd="0" presId="urn:microsoft.com/office/officeart/2016/7/layout/RepeatingBendingProcessNew"/>
    <dgm:cxn modelId="{2E121091-C002-4B13-A814-C735F8D71AEB}" type="presOf" srcId="{342D9567-9DBB-440E-94DC-54D8CF8A44FE}" destId="{13F1FAC7-8B84-44B2-B309-0B5B46589DF7}" srcOrd="0" destOrd="0" presId="urn:microsoft.com/office/officeart/2016/7/layout/RepeatingBendingProcessNew"/>
    <dgm:cxn modelId="{2B8245BD-B505-4273-BBA0-98B6EA90D8DD}" type="presOf" srcId="{0492ED9F-B9BD-4E98-B786-D8D7E4C15A83}" destId="{AF6959FA-7299-456A-94E9-722B88B4FE69}" srcOrd="0" destOrd="0" presId="urn:microsoft.com/office/officeart/2016/7/layout/RepeatingBendingProcessNew"/>
    <dgm:cxn modelId="{A8A0BED5-0064-4E15-BD40-7EF7926A95ED}" type="presOf" srcId="{CADF15BC-322B-43E7-8EEC-3C51485CB244}" destId="{287E4AF6-58F9-4EE7-AAF8-BCEDAAC9FF03}" srcOrd="0" destOrd="0" presId="urn:microsoft.com/office/officeart/2016/7/layout/RepeatingBendingProcessNew"/>
    <dgm:cxn modelId="{C0B4B6E7-F74E-473E-BBD1-B94E7F7CEADC}" type="presOf" srcId="{5CB705F0-96CF-422D-A36E-B48E25FBF5E3}" destId="{6D907455-C5FE-42CC-A915-D1467EBB51EB}" srcOrd="1" destOrd="0" presId="urn:microsoft.com/office/officeart/2016/7/layout/RepeatingBendingProcessNew"/>
    <dgm:cxn modelId="{B4423B0C-0A91-4159-BEF3-01CFF4154235}" type="presParOf" srcId="{326D15D7-D106-4D3E-B056-C8A7DE50915C}" destId="{AF6959FA-7299-456A-94E9-722B88B4FE69}" srcOrd="0" destOrd="0" presId="urn:microsoft.com/office/officeart/2016/7/layout/RepeatingBendingProcessNew"/>
    <dgm:cxn modelId="{03716FA0-24F3-44D1-AF58-CE457B71B83E}" type="presParOf" srcId="{326D15D7-D106-4D3E-B056-C8A7DE50915C}" destId="{CED4E309-9B3B-44A5-9F94-16BB3EDCE922}" srcOrd="1" destOrd="0" presId="urn:microsoft.com/office/officeart/2016/7/layout/RepeatingBendingProcessNew"/>
    <dgm:cxn modelId="{610F54CA-96D1-4C09-B2AB-A22290D36603}" type="presParOf" srcId="{CED4E309-9B3B-44A5-9F94-16BB3EDCE922}" destId="{6D907455-C5FE-42CC-A915-D1467EBB51EB}" srcOrd="0" destOrd="0" presId="urn:microsoft.com/office/officeart/2016/7/layout/RepeatingBendingProcessNew"/>
    <dgm:cxn modelId="{41C07238-A363-4FF9-B2B3-8A78BD4B24B8}" type="presParOf" srcId="{326D15D7-D106-4D3E-B056-C8A7DE50915C}" destId="{287E4AF6-58F9-4EE7-AAF8-BCEDAAC9FF03}" srcOrd="2" destOrd="0" presId="urn:microsoft.com/office/officeart/2016/7/layout/RepeatingBendingProcessNew"/>
    <dgm:cxn modelId="{D1E3AF57-E28F-4F00-8BD1-D3CF8016137B}" type="presParOf" srcId="{326D15D7-D106-4D3E-B056-C8A7DE50915C}" destId="{13F1FAC7-8B84-44B2-B309-0B5B46589DF7}" srcOrd="3" destOrd="0" presId="urn:microsoft.com/office/officeart/2016/7/layout/RepeatingBendingProcessNew"/>
    <dgm:cxn modelId="{D0657AF8-A397-4271-BE0A-0AFC82286AA8}" type="presParOf" srcId="{13F1FAC7-8B84-44B2-B309-0B5B46589DF7}" destId="{B25E2FB3-8A9D-4BBA-94A7-AA8040700166}" srcOrd="0" destOrd="0" presId="urn:microsoft.com/office/officeart/2016/7/layout/RepeatingBendingProcessNew"/>
    <dgm:cxn modelId="{F28F1BAE-749E-48D6-B181-0B84ECC15970}" type="presParOf" srcId="{326D15D7-D106-4D3E-B056-C8A7DE50915C}" destId="{82DDCE7C-E7A3-4A07-8EC2-F7BA88EEF007}" srcOrd="4" destOrd="0" presId="urn:microsoft.com/office/officeart/2016/7/layout/RepeatingBendingProcessNew"/>
    <dgm:cxn modelId="{490FFD1A-73DC-49C3-879C-0321D073C63B}" type="presParOf" srcId="{326D15D7-D106-4D3E-B056-C8A7DE50915C}" destId="{86903DE3-FEF0-4B1D-8B8D-5008717831F1}" srcOrd="5" destOrd="0" presId="urn:microsoft.com/office/officeart/2016/7/layout/RepeatingBendingProcessNew"/>
    <dgm:cxn modelId="{7AF6EE66-8A28-4DB2-ABA2-4E7DB483E86F}" type="presParOf" srcId="{86903DE3-FEF0-4B1D-8B8D-5008717831F1}" destId="{CBC455B9-1889-430D-9F12-D94F01F1883D}" srcOrd="0" destOrd="0" presId="urn:microsoft.com/office/officeart/2016/7/layout/RepeatingBendingProcessNew"/>
    <dgm:cxn modelId="{F35C4A31-CADF-439B-839F-FA0F59F6F921}" type="presParOf" srcId="{326D15D7-D106-4D3E-B056-C8A7DE50915C}" destId="{AE4DCAA9-1DF5-48BE-B178-D1BAA0342973}"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5D463-3A15-4B5F-82B3-DE68D17CD34D}">
      <dsp:nvSpPr>
        <dsp:cNvPr id="0" name=""/>
        <dsp:cNvSpPr/>
      </dsp:nvSpPr>
      <dsp:spPr>
        <a:xfrm>
          <a:off x="585916" y="1423"/>
          <a:ext cx="1041169" cy="104116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62A7A7-4997-484C-8D16-36B43CD0E247}">
      <dsp:nvSpPr>
        <dsp:cNvPr id="0" name=""/>
        <dsp:cNvSpPr/>
      </dsp:nvSpPr>
      <dsp:spPr>
        <a:xfrm>
          <a:off x="807805" y="223312"/>
          <a:ext cx="597392" cy="597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E92B4-9FE5-419C-A30B-D008C55B5D6A}">
      <dsp:nvSpPr>
        <dsp:cNvPr id="0" name=""/>
        <dsp:cNvSpPr/>
      </dsp:nvSpPr>
      <dsp:spPr>
        <a:xfrm>
          <a:off x="253083" y="1366892"/>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Problem Statement &amp; Requirements </a:t>
          </a:r>
        </a:p>
      </dsp:txBody>
      <dsp:txXfrm>
        <a:off x="253083" y="1366892"/>
        <a:ext cx="1706835" cy="682734"/>
      </dsp:txXfrm>
    </dsp:sp>
    <dsp:sp modelId="{5E448339-164F-4966-867C-CE5122CE5CF0}">
      <dsp:nvSpPr>
        <dsp:cNvPr id="0" name=""/>
        <dsp:cNvSpPr/>
      </dsp:nvSpPr>
      <dsp:spPr>
        <a:xfrm>
          <a:off x="2591448" y="1423"/>
          <a:ext cx="1041169" cy="104116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B14122-18EF-4F0F-9923-44135F9C664A}">
      <dsp:nvSpPr>
        <dsp:cNvPr id="0" name=""/>
        <dsp:cNvSpPr/>
      </dsp:nvSpPr>
      <dsp:spPr>
        <a:xfrm>
          <a:off x="2813337" y="223312"/>
          <a:ext cx="597392" cy="597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156E95-C9EC-472D-8C4E-2ABDAB1288C0}">
      <dsp:nvSpPr>
        <dsp:cNvPr id="0" name=""/>
        <dsp:cNvSpPr/>
      </dsp:nvSpPr>
      <dsp:spPr>
        <a:xfrm>
          <a:off x="2258615" y="1366892"/>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Design Methodology</a:t>
          </a:r>
        </a:p>
      </dsp:txBody>
      <dsp:txXfrm>
        <a:off x="2258615" y="1366892"/>
        <a:ext cx="1706835" cy="682734"/>
      </dsp:txXfrm>
    </dsp:sp>
    <dsp:sp modelId="{41AEDB0C-623D-4501-941F-8F99673F37D2}">
      <dsp:nvSpPr>
        <dsp:cNvPr id="0" name=""/>
        <dsp:cNvSpPr/>
      </dsp:nvSpPr>
      <dsp:spPr>
        <a:xfrm>
          <a:off x="4596981" y="1423"/>
          <a:ext cx="1041169" cy="104116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3BCCB9-0735-4A1F-91FD-F8C2513C4E32}">
      <dsp:nvSpPr>
        <dsp:cNvPr id="0" name=""/>
        <dsp:cNvSpPr/>
      </dsp:nvSpPr>
      <dsp:spPr>
        <a:xfrm>
          <a:off x="4818869" y="223312"/>
          <a:ext cx="597392" cy="597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7967B4-74FB-405F-B8EE-A50B2BE160A5}">
      <dsp:nvSpPr>
        <dsp:cNvPr id="0" name=""/>
        <dsp:cNvSpPr/>
      </dsp:nvSpPr>
      <dsp:spPr>
        <a:xfrm>
          <a:off x="4264148" y="1366892"/>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Physical Design &amp; Logical Design</a:t>
          </a:r>
        </a:p>
      </dsp:txBody>
      <dsp:txXfrm>
        <a:off x="4264148" y="1366892"/>
        <a:ext cx="1706835" cy="682734"/>
      </dsp:txXfrm>
    </dsp:sp>
    <dsp:sp modelId="{C9A01F69-E61B-46E1-8FE2-BA32A7226236}">
      <dsp:nvSpPr>
        <dsp:cNvPr id="0" name=""/>
        <dsp:cNvSpPr/>
      </dsp:nvSpPr>
      <dsp:spPr>
        <a:xfrm>
          <a:off x="6602513" y="1423"/>
          <a:ext cx="1041169" cy="104116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17DDE-782F-4730-8D65-9F15439B2B7A}">
      <dsp:nvSpPr>
        <dsp:cNvPr id="0" name=""/>
        <dsp:cNvSpPr/>
      </dsp:nvSpPr>
      <dsp:spPr>
        <a:xfrm>
          <a:off x="6824402" y="223312"/>
          <a:ext cx="597392" cy="597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5A668A-78A6-42E2-A931-D1C8F2DF480F}">
      <dsp:nvSpPr>
        <dsp:cNvPr id="0" name=""/>
        <dsp:cNvSpPr/>
      </dsp:nvSpPr>
      <dsp:spPr>
        <a:xfrm>
          <a:off x="6269680" y="1366892"/>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System Demonstration</a:t>
          </a:r>
        </a:p>
      </dsp:txBody>
      <dsp:txXfrm>
        <a:off x="6269680" y="1366892"/>
        <a:ext cx="1706835" cy="682734"/>
      </dsp:txXfrm>
    </dsp:sp>
    <dsp:sp modelId="{A36AAF3A-FBEF-4F09-9D24-6095724D1177}">
      <dsp:nvSpPr>
        <dsp:cNvPr id="0" name=""/>
        <dsp:cNvSpPr/>
      </dsp:nvSpPr>
      <dsp:spPr>
        <a:xfrm>
          <a:off x="1588682" y="2476335"/>
          <a:ext cx="1041169" cy="104116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0A6269-5E43-48BA-996D-196ED93D105A}">
      <dsp:nvSpPr>
        <dsp:cNvPr id="0" name=""/>
        <dsp:cNvSpPr/>
      </dsp:nvSpPr>
      <dsp:spPr>
        <a:xfrm>
          <a:off x="1810571" y="2698224"/>
          <a:ext cx="597392" cy="5973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4EA016-5E36-47AB-8067-C1E989B0D5A6}">
      <dsp:nvSpPr>
        <dsp:cNvPr id="0" name=""/>
        <dsp:cNvSpPr/>
      </dsp:nvSpPr>
      <dsp:spPr>
        <a:xfrm>
          <a:off x="1255849" y="3841804"/>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Experiment Design</a:t>
          </a:r>
        </a:p>
      </dsp:txBody>
      <dsp:txXfrm>
        <a:off x="1255849" y="3841804"/>
        <a:ext cx="1706835" cy="682734"/>
      </dsp:txXfrm>
    </dsp:sp>
    <dsp:sp modelId="{7649195D-20EF-4D0A-82FE-54CDA4EA25BD}">
      <dsp:nvSpPr>
        <dsp:cNvPr id="0" name=""/>
        <dsp:cNvSpPr/>
      </dsp:nvSpPr>
      <dsp:spPr>
        <a:xfrm>
          <a:off x="3594215" y="2476335"/>
          <a:ext cx="1041169" cy="104116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B143FC-22F4-4F3A-B3CC-3EBDA222E3E4}">
      <dsp:nvSpPr>
        <dsp:cNvPr id="0" name=""/>
        <dsp:cNvSpPr/>
      </dsp:nvSpPr>
      <dsp:spPr>
        <a:xfrm>
          <a:off x="3816103" y="2698224"/>
          <a:ext cx="597392" cy="5973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69AA3C-4810-46DF-971A-E3C4046D8D5A}">
      <dsp:nvSpPr>
        <dsp:cNvPr id="0" name=""/>
        <dsp:cNvSpPr/>
      </dsp:nvSpPr>
      <dsp:spPr>
        <a:xfrm>
          <a:off x="3261382" y="3841804"/>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Experiment Results</a:t>
          </a:r>
        </a:p>
      </dsp:txBody>
      <dsp:txXfrm>
        <a:off x="3261382" y="3841804"/>
        <a:ext cx="1706835" cy="682734"/>
      </dsp:txXfrm>
    </dsp:sp>
    <dsp:sp modelId="{6225449F-B276-46D1-BACF-34E3370C4D55}">
      <dsp:nvSpPr>
        <dsp:cNvPr id="0" name=""/>
        <dsp:cNvSpPr/>
      </dsp:nvSpPr>
      <dsp:spPr>
        <a:xfrm>
          <a:off x="5599747" y="2476335"/>
          <a:ext cx="1041169" cy="104116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8C96A4-DD8A-4542-ABE3-CB9382E90AD1}">
      <dsp:nvSpPr>
        <dsp:cNvPr id="0" name=""/>
        <dsp:cNvSpPr/>
      </dsp:nvSpPr>
      <dsp:spPr>
        <a:xfrm>
          <a:off x="5821635" y="2698224"/>
          <a:ext cx="597392" cy="59739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77395C-7AC4-44D9-9B4E-BE16E6D7D78F}">
      <dsp:nvSpPr>
        <dsp:cNvPr id="0" name=""/>
        <dsp:cNvSpPr/>
      </dsp:nvSpPr>
      <dsp:spPr>
        <a:xfrm>
          <a:off x="5266914" y="3841804"/>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Data &amp; Analysis </a:t>
          </a:r>
        </a:p>
      </dsp:txBody>
      <dsp:txXfrm>
        <a:off x="5266914" y="3841804"/>
        <a:ext cx="1706835" cy="682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571BC-1152-419F-949A-84E248B0ED31}">
      <dsp:nvSpPr>
        <dsp:cNvPr id="0" name=""/>
        <dsp:cNvSpPr/>
      </dsp:nvSpPr>
      <dsp:spPr>
        <a:xfrm>
          <a:off x="0" y="735468"/>
          <a:ext cx="8229600" cy="1357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845951-419C-4A11-B753-E2955195C17A}">
      <dsp:nvSpPr>
        <dsp:cNvPr id="0" name=""/>
        <dsp:cNvSpPr/>
      </dsp:nvSpPr>
      <dsp:spPr>
        <a:xfrm>
          <a:off x="410731" y="1040971"/>
          <a:ext cx="746783" cy="746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D18AD4-0EED-44F2-8D21-495B3EF8FC8C}">
      <dsp:nvSpPr>
        <dsp:cNvPr id="0" name=""/>
        <dsp:cNvSpPr/>
      </dsp:nvSpPr>
      <dsp:spPr>
        <a:xfrm>
          <a:off x="1568246" y="735468"/>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111250">
            <a:lnSpc>
              <a:spcPct val="100000"/>
            </a:lnSpc>
            <a:spcBef>
              <a:spcPct val="0"/>
            </a:spcBef>
            <a:spcAft>
              <a:spcPct val="35000"/>
            </a:spcAft>
            <a:buNone/>
          </a:pPr>
          <a:r>
            <a:rPr lang="en-US" sz="2500" b="1" kern="1200"/>
            <a:t>To build a System That Detects Cell Phone Vibration within a 5ms Latency Using Hardware</a:t>
          </a:r>
          <a:endParaRPr lang="en-US" sz="2500" kern="1200"/>
        </a:p>
      </dsp:txBody>
      <dsp:txXfrm>
        <a:off x="1568246" y="735468"/>
        <a:ext cx="6661353" cy="1357788"/>
      </dsp:txXfrm>
    </dsp:sp>
    <dsp:sp modelId="{745AD643-50CF-41E5-B0DD-F7A469FEB25D}">
      <dsp:nvSpPr>
        <dsp:cNvPr id="0" name=""/>
        <dsp:cNvSpPr/>
      </dsp:nvSpPr>
      <dsp:spPr>
        <a:xfrm>
          <a:off x="0" y="2432705"/>
          <a:ext cx="8229600" cy="1357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0A9620-278E-4C6A-9150-13BA4404B8DC}">
      <dsp:nvSpPr>
        <dsp:cNvPr id="0" name=""/>
        <dsp:cNvSpPr/>
      </dsp:nvSpPr>
      <dsp:spPr>
        <a:xfrm>
          <a:off x="410731" y="2738207"/>
          <a:ext cx="746783" cy="746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2CE02C-A9C6-4BC9-9874-9EAC8CBE9B82}">
      <dsp:nvSpPr>
        <dsp:cNvPr id="0" name=""/>
        <dsp:cNvSpPr/>
      </dsp:nvSpPr>
      <dsp:spPr>
        <a:xfrm>
          <a:off x="1568246" y="2432705"/>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111250" rtl="0">
            <a:lnSpc>
              <a:spcPct val="100000"/>
            </a:lnSpc>
            <a:spcBef>
              <a:spcPct val="0"/>
            </a:spcBef>
            <a:spcAft>
              <a:spcPct val="35000"/>
            </a:spcAft>
            <a:buNone/>
          </a:pPr>
          <a:r>
            <a:rPr lang="en-US" sz="2500" i="1" kern="1200">
              <a:latin typeface="Calibri"/>
            </a:rPr>
            <a:t>Software Solutions </a:t>
          </a:r>
          <a:r>
            <a:rPr lang="en-US" sz="2500" b="0" i="1" kern="1200">
              <a:latin typeface="Calibri"/>
            </a:rPr>
            <a:t>are </a:t>
          </a:r>
          <a:r>
            <a:rPr lang="en-US" sz="2500" b="1" i="1" kern="1200">
              <a:latin typeface="Calibri"/>
            </a:rPr>
            <a:t>unreliable</a:t>
          </a:r>
          <a:r>
            <a:rPr lang="en-US" sz="2500" i="1" kern="1200"/>
            <a:t>. </a:t>
          </a:r>
          <a:endParaRPr lang="en-US" sz="2500" kern="1200"/>
        </a:p>
      </dsp:txBody>
      <dsp:txXfrm>
        <a:off x="1568246" y="2432705"/>
        <a:ext cx="6661353" cy="1357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0AD48-13F4-4975-8ABB-91022295DEE1}">
      <dsp:nvSpPr>
        <dsp:cNvPr id="0" name=""/>
        <dsp:cNvSpPr/>
      </dsp:nvSpPr>
      <dsp:spPr>
        <a:xfrm>
          <a:off x="22" y="872190"/>
          <a:ext cx="2176807" cy="83166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a:latin typeface="Calibri"/>
            </a:rPr>
            <a:t>Functional Requirements</a:t>
          </a:r>
        </a:p>
      </dsp:txBody>
      <dsp:txXfrm>
        <a:off x="22" y="872190"/>
        <a:ext cx="2176807" cy="831662"/>
      </dsp:txXfrm>
    </dsp:sp>
    <dsp:sp modelId="{C5DE6713-D9B6-4E95-8DB1-EE0C17194096}">
      <dsp:nvSpPr>
        <dsp:cNvPr id="0" name=""/>
        <dsp:cNvSpPr/>
      </dsp:nvSpPr>
      <dsp:spPr>
        <a:xfrm>
          <a:off x="22" y="1703852"/>
          <a:ext cx="2176807" cy="377626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b="0" i="0" kern="1200">
              <a:latin typeface="Calibri"/>
            </a:rPr>
            <a:t>Vibration Detection</a:t>
          </a:r>
        </a:p>
        <a:p>
          <a:pPr marL="228600" lvl="1" indent="-228600" algn="l" defTabSz="1022350" rtl="0">
            <a:lnSpc>
              <a:spcPct val="90000"/>
            </a:lnSpc>
            <a:spcBef>
              <a:spcPct val="0"/>
            </a:spcBef>
            <a:spcAft>
              <a:spcPct val="15000"/>
            </a:spcAft>
            <a:buChar char="•"/>
          </a:pPr>
          <a:r>
            <a:rPr lang="en-US" sz="2300" b="0" i="0" kern="1200">
              <a:latin typeface="Calibri"/>
            </a:rPr>
            <a:t> Latency of less than 5ms </a:t>
          </a:r>
          <a:endParaRPr lang="en-US" sz="2300" kern="1200"/>
        </a:p>
        <a:p>
          <a:pPr marL="228600" lvl="1" indent="-228600" algn="l" defTabSz="1022350">
            <a:lnSpc>
              <a:spcPct val="90000"/>
            </a:lnSpc>
            <a:spcBef>
              <a:spcPct val="0"/>
            </a:spcBef>
            <a:spcAft>
              <a:spcPct val="15000"/>
            </a:spcAft>
            <a:buChar char="•"/>
          </a:pPr>
          <a:r>
            <a:rPr lang="en-US" sz="2300" b="0" i="0" kern="1200">
              <a:latin typeface="Calibri"/>
            </a:rPr>
            <a:t>TTL output: The System must output a TTL high Signal </a:t>
          </a:r>
          <a:endParaRPr lang="en-US" sz="2300" kern="1200"/>
        </a:p>
      </dsp:txBody>
      <dsp:txXfrm>
        <a:off x="22" y="1703852"/>
        <a:ext cx="2176807" cy="3776262"/>
      </dsp:txXfrm>
    </dsp:sp>
    <dsp:sp modelId="{7A84C6A4-83A0-4C19-8F3D-A5E9DACB9F3B}">
      <dsp:nvSpPr>
        <dsp:cNvPr id="0" name=""/>
        <dsp:cNvSpPr/>
      </dsp:nvSpPr>
      <dsp:spPr>
        <a:xfrm>
          <a:off x="2481583" y="872190"/>
          <a:ext cx="2176807" cy="83166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a:latin typeface="Calibri"/>
            </a:rPr>
            <a:t>Non-functional Requirements.</a:t>
          </a:r>
        </a:p>
      </dsp:txBody>
      <dsp:txXfrm>
        <a:off x="2481583" y="872190"/>
        <a:ext cx="2176807" cy="831662"/>
      </dsp:txXfrm>
    </dsp:sp>
    <dsp:sp modelId="{FB227D51-10BD-4A72-AF17-CE23CA8F2373}">
      <dsp:nvSpPr>
        <dsp:cNvPr id="0" name=""/>
        <dsp:cNvSpPr/>
      </dsp:nvSpPr>
      <dsp:spPr>
        <a:xfrm>
          <a:off x="2481583" y="1703852"/>
          <a:ext cx="2176807" cy="377626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a:latin typeface="Calibri"/>
            </a:rPr>
            <a:t>Under 100$</a:t>
          </a:r>
        </a:p>
        <a:p>
          <a:pPr marL="228600" lvl="1" indent="-228600" algn="l" defTabSz="1022350">
            <a:lnSpc>
              <a:spcPct val="90000"/>
            </a:lnSpc>
            <a:spcBef>
              <a:spcPct val="0"/>
            </a:spcBef>
            <a:spcAft>
              <a:spcPct val="15000"/>
            </a:spcAft>
            <a:buChar char="•"/>
          </a:pPr>
          <a:r>
            <a:rPr lang="en-US" sz="2300" b="0" i="0" kern="1200">
              <a:latin typeface="Calibri"/>
            </a:rPr>
            <a:t>Hardware Based</a:t>
          </a:r>
        </a:p>
        <a:p>
          <a:pPr marL="228600" lvl="1" indent="-228600" algn="l" defTabSz="1022350" rtl="0">
            <a:lnSpc>
              <a:spcPct val="90000"/>
            </a:lnSpc>
            <a:spcBef>
              <a:spcPct val="0"/>
            </a:spcBef>
            <a:spcAft>
              <a:spcPct val="15000"/>
            </a:spcAft>
            <a:buChar char="•"/>
          </a:pPr>
          <a:r>
            <a:rPr lang="en-US" sz="2300" b="0" i="0" kern="1200">
              <a:latin typeface="Calibri"/>
            </a:rPr>
            <a:t>Require NO alterations to the phone</a:t>
          </a:r>
        </a:p>
        <a:p>
          <a:pPr marL="228600" lvl="1" indent="-228600" algn="l" defTabSz="1022350" rtl="0">
            <a:lnSpc>
              <a:spcPct val="90000"/>
            </a:lnSpc>
            <a:spcBef>
              <a:spcPct val="0"/>
            </a:spcBef>
            <a:spcAft>
              <a:spcPct val="15000"/>
            </a:spcAft>
            <a:buChar char="•"/>
          </a:pPr>
          <a:r>
            <a:rPr lang="en-US" sz="2300" b="0" i="0" kern="1200">
              <a:latin typeface="Calibri"/>
            </a:rPr>
            <a:t> Detector must be </a:t>
          </a:r>
          <a:r>
            <a:rPr lang="en-US" sz="2300" b="0" i="0" u="none" kern="1200">
              <a:latin typeface="Calibri"/>
            </a:rPr>
            <a:t>easy </a:t>
          </a:r>
          <a:r>
            <a:rPr lang="en-US" sz="2300" b="0" i="0" kern="1200">
              <a:latin typeface="Calibri"/>
            </a:rPr>
            <a:t>to hold.</a:t>
          </a:r>
        </a:p>
        <a:p>
          <a:pPr marL="228600" lvl="1" indent="-228600" algn="l" defTabSz="1022350">
            <a:lnSpc>
              <a:spcPct val="90000"/>
            </a:lnSpc>
            <a:spcBef>
              <a:spcPct val="0"/>
            </a:spcBef>
            <a:spcAft>
              <a:spcPct val="15000"/>
            </a:spcAft>
            <a:buChar char="•"/>
          </a:pPr>
          <a:endParaRPr lang="en-US" sz="2300" b="0" i="0" kern="1200"/>
        </a:p>
      </dsp:txBody>
      <dsp:txXfrm>
        <a:off x="2481583" y="1703852"/>
        <a:ext cx="2176807" cy="37762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4E309-9B3B-44A5-9F94-16BB3EDCE922}">
      <dsp:nvSpPr>
        <dsp:cNvPr id="0" name=""/>
        <dsp:cNvSpPr/>
      </dsp:nvSpPr>
      <dsp:spPr>
        <a:xfrm>
          <a:off x="3688781" y="1285764"/>
          <a:ext cx="817836" cy="91440"/>
        </a:xfrm>
        <a:custGeom>
          <a:avLst/>
          <a:gdLst/>
          <a:ahLst/>
          <a:cxnLst/>
          <a:rect l="0" t="0" r="0" b="0"/>
          <a:pathLst>
            <a:path>
              <a:moveTo>
                <a:pt x="0" y="45720"/>
              </a:moveTo>
              <a:lnTo>
                <a:pt x="81783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76489" y="1327241"/>
        <a:ext cx="42421" cy="8484"/>
      </dsp:txXfrm>
    </dsp:sp>
    <dsp:sp modelId="{AF6959FA-7299-456A-94E9-722B88B4FE69}">
      <dsp:nvSpPr>
        <dsp:cNvPr id="0" name=""/>
        <dsp:cNvSpPr/>
      </dsp:nvSpPr>
      <dsp:spPr>
        <a:xfrm>
          <a:off x="1727" y="224827"/>
          <a:ext cx="3688853" cy="221331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0757" tIns="189736" rIns="180757" bIns="189736" numCol="1" spcCol="1270" anchor="ctr" anchorCtr="0">
          <a:noAutofit/>
        </a:bodyPr>
        <a:lstStyle/>
        <a:p>
          <a:pPr marL="0" lvl="0" indent="0" algn="ctr" defTabSz="666750">
            <a:lnSpc>
              <a:spcPct val="90000"/>
            </a:lnSpc>
            <a:spcBef>
              <a:spcPct val="0"/>
            </a:spcBef>
            <a:spcAft>
              <a:spcPct val="35000"/>
            </a:spcAft>
            <a:buNone/>
          </a:pPr>
          <a:r>
            <a:rPr lang="en-US" sz="1500" kern="1200"/>
            <a:t>Research Vacuum</a:t>
          </a:r>
        </a:p>
      </dsp:txBody>
      <dsp:txXfrm>
        <a:off x="1727" y="224827"/>
        <a:ext cx="3688853" cy="2213312"/>
      </dsp:txXfrm>
    </dsp:sp>
    <dsp:sp modelId="{13F1FAC7-8B84-44B2-B309-0B5B46589DF7}">
      <dsp:nvSpPr>
        <dsp:cNvPr id="0" name=""/>
        <dsp:cNvSpPr/>
      </dsp:nvSpPr>
      <dsp:spPr>
        <a:xfrm>
          <a:off x="1846154" y="2436340"/>
          <a:ext cx="4537290" cy="817836"/>
        </a:xfrm>
        <a:custGeom>
          <a:avLst/>
          <a:gdLst/>
          <a:ahLst/>
          <a:cxnLst/>
          <a:rect l="0" t="0" r="0" b="0"/>
          <a:pathLst>
            <a:path>
              <a:moveTo>
                <a:pt x="4537290" y="0"/>
              </a:moveTo>
              <a:lnTo>
                <a:pt x="4537290" y="426018"/>
              </a:lnTo>
              <a:lnTo>
                <a:pt x="0" y="426018"/>
              </a:lnTo>
              <a:lnTo>
                <a:pt x="0" y="817836"/>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99401" y="2841016"/>
        <a:ext cx="230796" cy="8484"/>
      </dsp:txXfrm>
    </dsp:sp>
    <dsp:sp modelId="{287E4AF6-58F9-4EE7-AAF8-BCEDAAC9FF03}">
      <dsp:nvSpPr>
        <dsp:cNvPr id="0" name=""/>
        <dsp:cNvSpPr/>
      </dsp:nvSpPr>
      <dsp:spPr>
        <a:xfrm>
          <a:off x="4539018" y="224827"/>
          <a:ext cx="3688853" cy="221331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0757" tIns="189736" rIns="180757" bIns="189736" numCol="1" spcCol="1270" anchor="ctr" anchorCtr="0">
          <a:noAutofit/>
        </a:bodyPr>
        <a:lstStyle/>
        <a:p>
          <a:pPr marL="0" lvl="0" indent="0" algn="ctr" defTabSz="666750">
            <a:lnSpc>
              <a:spcPct val="90000"/>
            </a:lnSpc>
            <a:spcBef>
              <a:spcPct val="0"/>
            </a:spcBef>
            <a:spcAft>
              <a:spcPct val="35000"/>
            </a:spcAft>
            <a:buNone/>
          </a:pPr>
          <a:r>
            <a:rPr lang="en-US" sz="1500" kern="1200"/>
            <a:t>Lack of pre-established frameworks and detailed project specifications necessitated extensive research. Initial project progress was delayed as the team invested significant time understanding the problem domain, relevant technologies, potential solutions and experimentation.</a:t>
          </a:r>
        </a:p>
      </dsp:txBody>
      <dsp:txXfrm>
        <a:off x="4539018" y="224827"/>
        <a:ext cx="3688853" cy="2213312"/>
      </dsp:txXfrm>
    </dsp:sp>
    <dsp:sp modelId="{86903DE3-FEF0-4B1D-8B8D-5008717831F1}">
      <dsp:nvSpPr>
        <dsp:cNvPr id="0" name=""/>
        <dsp:cNvSpPr/>
      </dsp:nvSpPr>
      <dsp:spPr>
        <a:xfrm>
          <a:off x="3688781" y="4347512"/>
          <a:ext cx="817836" cy="91440"/>
        </a:xfrm>
        <a:custGeom>
          <a:avLst/>
          <a:gdLst/>
          <a:ahLst/>
          <a:cxnLst/>
          <a:rect l="0" t="0" r="0" b="0"/>
          <a:pathLst>
            <a:path>
              <a:moveTo>
                <a:pt x="0" y="45720"/>
              </a:moveTo>
              <a:lnTo>
                <a:pt x="81783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76489" y="4388990"/>
        <a:ext cx="42421" cy="8484"/>
      </dsp:txXfrm>
    </dsp:sp>
    <dsp:sp modelId="{82DDCE7C-E7A3-4A07-8EC2-F7BA88EEF007}">
      <dsp:nvSpPr>
        <dsp:cNvPr id="0" name=""/>
        <dsp:cNvSpPr/>
      </dsp:nvSpPr>
      <dsp:spPr>
        <a:xfrm>
          <a:off x="1727" y="3286576"/>
          <a:ext cx="3688853" cy="221331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0757" tIns="189736" rIns="180757" bIns="189736" numCol="1" spcCol="1270" anchor="ctr" anchorCtr="0">
          <a:noAutofit/>
        </a:bodyPr>
        <a:lstStyle/>
        <a:p>
          <a:pPr marL="0" lvl="0" indent="0" algn="ctr" defTabSz="666750">
            <a:lnSpc>
              <a:spcPct val="90000"/>
            </a:lnSpc>
            <a:spcBef>
              <a:spcPct val="0"/>
            </a:spcBef>
            <a:spcAft>
              <a:spcPct val="35000"/>
            </a:spcAft>
            <a:buNone/>
          </a:pPr>
          <a:r>
            <a:rPr lang="en-US" sz="1500" kern="1200"/>
            <a:t>Time Crunch</a:t>
          </a:r>
        </a:p>
      </dsp:txBody>
      <dsp:txXfrm>
        <a:off x="1727" y="3286576"/>
        <a:ext cx="3688853" cy="2213312"/>
      </dsp:txXfrm>
    </dsp:sp>
    <dsp:sp modelId="{AE4DCAA9-1DF5-48BE-B178-D1BAA0342973}">
      <dsp:nvSpPr>
        <dsp:cNvPr id="0" name=""/>
        <dsp:cNvSpPr/>
      </dsp:nvSpPr>
      <dsp:spPr>
        <a:xfrm>
          <a:off x="4539018" y="3286576"/>
          <a:ext cx="3688853" cy="221331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0757" tIns="189736" rIns="180757" bIns="189736" numCol="1" spcCol="1270" anchor="ctr" anchorCtr="0">
          <a:noAutofit/>
        </a:bodyPr>
        <a:lstStyle/>
        <a:p>
          <a:pPr marL="0" lvl="0" indent="0" algn="ctr" defTabSz="666750">
            <a:lnSpc>
              <a:spcPct val="90000"/>
            </a:lnSpc>
            <a:spcBef>
              <a:spcPct val="0"/>
            </a:spcBef>
            <a:spcAft>
              <a:spcPct val="35000"/>
            </a:spcAft>
            <a:buNone/>
          </a:pPr>
          <a:r>
            <a:rPr lang="en-US" sz="1500" kern="1200"/>
            <a:t>Strict deadlines necessitated a rapid pace for research, development, and implementation. Due to that we had limited time for in-depth exploration, potentially compromising the thoroughness of research and the depth of project outcomes.</a:t>
          </a:r>
        </a:p>
      </dsp:txBody>
      <dsp:txXfrm>
        <a:off x="4539018" y="3286576"/>
        <a:ext cx="3688853" cy="221331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146" name="Rectangle 2"/>
          <p:cNvSpPr>
            <a:spLocks noGrp="1" noChangeArrowheads="1"/>
          </p:cNvSpPr>
          <p:nvPr>
            <p:ph type="hdr" sz="quarter"/>
          </p:nvPr>
        </p:nvSpPr>
        <p:spPr bwMode="auto">
          <a:xfrm>
            <a:off x="0" y="0"/>
            <a:ext cx="2878138"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34147" name="Rectangle 3"/>
          <p:cNvSpPr>
            <a:spLocks noGrp="1" noChangeArrowheads="1"/>
          </p:cNvSpPr>
          <p:nvPr>
            <p:ph type="dt" sz="quarter" idx="1"/>
          </p:nvPr>
        </p:nvSpPr>
        <p:spPr bwMode="auto">
          <a:xfrm>
            <a:off x="3760788" y="0"/>
            <a:ext cx="2878137"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cs typeface="+mn-cs"/>
              </a:defRPr>
            </a:lvl1pPr>
          </a:lstStyle>
          <a:p>
            <a:pPr>
              <a:defRPr/>
            </a:pPr>
            <a:endParaRPr lang="en-US"/>
          </a:p>
        </p:txBody>
      </p:sp>
      <p:sp>
        <p:nvSpPr>
          <p:cNvPr id="134148" name="Rectangle 4"/>
          <p:cNvSpPr>
            <a:spLocks noGrp="1" noChangeArrowheads="1"/>
          </p:cNvSpPr>
          <p:nvPr>
            <p:ph type="ftr" sz="quarter" idx="2"/>
          </p:nvPr>
        </p:nvSpPr>
        <p:spPr bwMode="auto">
          <a:xfrm>
            <a:off x="0" y="9407525"/>
            <a:ext cx="2878138"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34149" name="Rectangle 5"/>
          <p:cNvSpPr>
            <a:spLocks noGrp="1" noChangeArrowheads="1"/>
          </p:cNvSpPr>
          <p:nvPr>
            <p:ph type="sldNum" sz="quarter" idx="3"/>
          </p:nvPr>
        </p:nvSpPr>
        <p:spPr bwMode="auto">
          <a:xfrm>
            <a:off x="3760788" y="9407525"/>
            <a:ext cx="2878137"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cs typeface="+mn-cs"/>
              </a:defRPr>
            </a:lvl1pPr>
          </a:lstStyle>
          <a:p>
            <a:pPr>
              <a:defRPr/>
            </a:pPr>
            <a:fld id="{EB8D128F-F94D-4AE2-AF9B-1277C51EE299}" type="slidenum">
              <a:rPr lang="en-US"/>
              <a:pPr>
                <a:defRPr/>
              </a:pPr>
              <a:t>‹#›</a:t>
            </a:fld>
            <a:endParaRPr lang="en-US"/>
          </a:p>
        </p:txBody>
      </p:sp>
    </p:spTree>
    <p:extLst>
      <p:ext uri="{BB962C8B-B14F-4D97-AF65-F5344CB8AC3E}">
        <p14:creationId xmlns:p14="http://schemas.microsoft.com/office/powerpoint/2010/main" val="2882011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878138"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2291" name="Rectangle 3"/>
          <p:cNvSpPr>
            <a:spLocks noGrp="1" noChangeArrowheads="1"/>
          </p:cNvSpPr>
          <p:nvPr>
            <p:ph type="dt" idx="1"/>
          </p:nvPr>
        </p:nvSpPr>
        <p:spPr bwMode="auto">
          <a:xfrm>
            <a:off x="3760788" y="0"/>
            <a:ext cx="2878137"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cs typeface="+mn-cs"/>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844550" y="742950"/>
            <a:ext cx="4951413" cy="37147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63575" y="4705350"/>
            <a:ext cx="5313363" cy="44561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9407525"/>
            <a:ext cx="2878138"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cs typeface="+mn-cs"/>
              </a:defRPr>
            </a:lvl1pPr>
          </a:lstStyle>
          <a:p>
            <a:pPr>
              <a:defRPr/>
            </a:pPr>
            <a:endParaRPr lang="en-US"/>
          </a:p>
        </p:txBody>
      </p:sp>
      <p:sp>
        <p:nvSpPr>
          <p:cNvPr id="12295" name="Rectangle 7"/>
          <p:cNvSpPr>
            <a:spLocks noGrp="1" noChangeArrowheads="1"/>
          </p:cNvSpPr>
          <p:nvPr>
            <p:ph type="sldNum" sz="quarter" idx="5"/>
          </p:nvPr>
        </p:nvSpPr>
        <p:spPr bwMode="auto">
          <a:xfrm>
            <a:off x="3760788" y="9407525"/>
            <a:ext cx="2878137"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cs typeface="+mn-cs"/>
              </a:defRPr>
            </a:lvl1pPr>
          </a:lstStyle>
          <a:p>
            <a:pPr>
              <a:defRPr/>
            </a:pPr>
            <a:fld id="{A5FBE3A2-7E4E-405E-86C3-8264C379CABD}" type="slidenum">
              <a:rPr lang="en-US"/>
              <a:pPr>
                <a:defRPr/>
              </a:pPr>
              <a:t>‹#›</a:t>
            </a:fld>
            <a:endParaRPr lang="en-US"/>
          </a:p>
        </p:txBody>
      </p:sp>
    </p:spTree>
    <p:extLst>
      <p:ext uri="{BB962C8B-B14F-4D97-AF65-F5344CB8AC3E}">
        <p14:creationId xmlns:p14="http://schemas.microsoft.com/office/powerpoint/2010/main" val="41857454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63A2342-4861-4834-885C-F28BCFB51D10}" type="slidenum">
              <a:rPr lang="en-US" smtClean="0"/>
              <a:pPr/>
              <a:t>1</a:t>
            </a:fld>
            <a:endParaRPr lang="en-US"/>
          </a:p>
        </p:txBody>
      </p:sp>
    </p:spTree>
    <p:extLst>
      <p:ext uri="{BB962C8B-B14F-4D97-AF65-F5344CB8AC3E}">
        <p14:creationId xmlns:p14="http://schemas.microsoft.com/office/powerpoint/2010/main" val="3821177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CF8DF-4B08-4432-AD07-639521C5C41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CF8DF-4B08-4432-AD07-639521C5C41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104689" y="884903"/>
            <a:ext cx="9144000" cy="1746460"/>
          </a:xfrm>
        </p:spPr>
        <p:txBody>
          <a:bodyPr vert="horz" lIns="91440" tIns="45720" rIns="91440" bIns="45720" rtlCol="0" anchor="t">
            <a:noAutofit/>
          </a:bodyPr>
          <a:lstStyle/>
          <a:p>
            <a:pPr>
              <a:spcBef>
                <a:spcPts val="0"/>
              </a:spcBef>
            </a:pPr>
            <a:r>
              <a:rPr lang="en-US" b="1">
                <a:solidFill>
                  <a:schemeClr val="tx1"/>
                </a:solidFill>
                <a:latin typeface="Arial Narrow"/>
                <a:cs typeface="Calibri"/>
              </a:rPr>
              <a:t>Precise Onset Cell Phone Vibration Detection</a:t>
            </a:r>
            <a:endParaRPr lang="en-US">
              <a:solidFill>
                <a:schemeClr val="tx1"/>
              </a:solidFill>
            </a:endParaRPr>
          </a:p>
          <a:p>
            <a:pPr>
              <a:spcBef>
                <a:spcPts val="0"/>
              </a:spcBef>
            </a:pPr>
            <a:r>
              <a:rPr lang="en-US" sz="2800" b="1">
                <a:solidFill>
                  <a:schemeClr val="tx1"/>
                </a:solidFill>
              </a:rPr>
              <a:t>Technical Deep Dive Presentation</a:t>
            </a:r>
            <a:endParaRPr lang="en-US" sz="2800" b="1">
              <a:solidFill>
                <a:schemeClr val="tx1"/>
              </a:solidFill>
              <a:cs typeface="Calibri"/>
            </a:endParaRPr>
          </a:p>
        </p:txBody>
      </p:sp>
      <p:sp>
        <p:nvSpPr>
          <p:cNvPr id="5" name="Subtitle 2"/>
          <p:cNvSpPr txBox="1">
            <a:spLocks/>
          </p:cNvSpPr>
          <p:nvPr/>
        </p:nvSpPr>
        <p:spPr bwMode="auto">
          <a:xfrm>
            <a:off x="104205" y="3397278"/>
            <a:ext cx="9144000" cy="8459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Clr>
                <a:srgbClr val="7030A0"/>
              </a:buClr>
              <a:buSzPct val="80000"/>
              <a:buFont typeface="Wingdings" pitchFamily="2" charset="2"/>
              <a:buNone/>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FFCC66"/>
              </a:buClr>
              <a:buSzPct val="8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rgbClr val="7030A0"/>
              </a:buClr>
              <a:buSzPct val="8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rgbClr val="FFCC66"/>
              </a:buClr>
              <a:buSzPct val="80000"/>
              <a:buFont typeface="Wingdings" pitchFamily="2" charset="2"/>
              <a:buChar char="§"/>
              <a:defRPr>
                <a:solidFill>
                  <a:schemeClr val="tx1"/>
                </a:solidFill>
                <a:latin typeface="+mn-lt"/>
              </a:defRPr>
            </a:lvl4pPr>
            <a:lvl5pPr marL="2057400" indent="-228600" algn="l" rtl="0" eaLnBrk="0" fontAlgn="base" hangingPunct="0">
              <a:spcBef>
                <a:spcPct val="20000"/>
              </a:spcBef>
              <a:spcAft>
                <a:spcPct val="0"/>
              </a:spcAft>
              <a:buClr>
                <a:srgbClr val="7030A0"/>
              </a:buClr>
              <a:buSzPct val="80000"/>
              <a:buFont typeface="Wingdings" pitchFamily="2" charset="2"/>
              <a:buChar char="§"/>
              <a:defRPr sz="1600">
                <a:solidFill>
                  <a:schemeClr val="tx1"/>
                </a:solidFill>
                <a:latin typeface="+mn-lt"/>
              </a:defRPr>
            </a:lvl5pPr>
            <a:lvl6pPr marL="25146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6pPr>
            <a:lvl7pPr marL="29718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7pPr>
            <a:lvl8pPr marL="34290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8pPr>
            <a:lvl9pPr marL="38862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9pPr>
          </a:lstStyle>
          <a:p>
            <a:pPr>
              <a:spcBef>
                <a:spcPts val="0"/>
              </a:spcBef>
            </a:pPr>
            <a:endParaRPr lang="en-US" sz="2800" kern="0"/>
          </a:p>
        </p:txBody>
      </p:sp>
      <p:sp>
        <p:nvSpPr>
          <p:cNvPr id="2" name="Subtitle 2">
            <a:extLst>
              <a:ext uri="{FF2B5EF4-FFF2-40B4-BE49-F238E27FC236}">
                <a16:creationId xmlns:a16="http://schemas.microsoft.com/office/drawing/2014/main" id="{3C5DC4AE-40A8-4489-4D1C-A2A2AC129E2D}"/>
              </a:ext>
            </a:extLst>
          </p:cNvPr>
          <p:cNvSpPr txBox="1">
            <a:spLocks/>
          </p:cNvSpPr>
          <p:nvPr/>
        </p:nvSpPr>
        <p:spPr bwMode="auto">
          <a:xfrm>
            <a:off x="0" y="2502420"/>
            <a:ext cx="9144000" cy="1677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Clr>
                <a:srgbClr val="7030A0"/>
              </a:buClr>
              <a:buSzPct val="80000"/>
              <a:buFont typeface="Wingdings" pitchFamily="2" charset="2"/>
              <a:buNone/>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FFCC66"/>
              </a:buClr>
              <a:buSzPct val="8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rgbClr val="7030A0"/>
              </a:buClr>
              <a:buSzPct val="8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rgbClr val="FFCC66"/>
              </a:buClr>
              <a:buSzPct val="80000"/>
              <a:buFont typeface="Wingdings" pitchFamily="2" charset="2"/>
              <a:buChar char="§"/>
              <a:defRPr>
                <a:solidFill>
                  <a:schemeClr val="tx1"/>
                </a:solidFill>
                <a:latin typeface="+mn-lt"/>
              </a:defRPr>
            </a:lvl4pPr>
            <a:lvl5pPr marL="2057400" indent="-228600" algn="l" rtl="0" eaLnBrk="0" fontAlgn="base" hangingPunct="0">
              <a:spcBef>
                <a:spcPct val="20000"/>
              </a:spcBef>
              <a:spcAft>
                <a:spcPct val="0"/>
              </a:spcAft>
              <a:buClr>
                <a:srgbClr val="7030A0"/>
              </a:buClr>
              <a:buSzPct val="80000"/>
              <a:buFont typeface="Wingdings" pitchFamily="2" charset="2"/>
              <a:buChar char="§"/>
              <a:defRPr sz="1600">
                <a:solidFill>
                  <a:schemeClr val="tx1"/>
                </a:solidFill>
                <a:latin typeface="+mn-lt"/>
              </a:defRPr>
            </a:lvl5pPr>
            <a:lvl6pPr marL="25146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6pPr>
            <a:lvl7pPr marL="29718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7pPr>
            <a:lvl8pPr marL="34290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8pPr>
            <a:lvl9pPr marL="3886200" indent="-228600" algn="l" rtl="0" fontAlgn="base">
              <a:spcBef>
                <a:spcPct val="20000"/>
              </a:spcBef>
              <a:spcAft>
                <a:spcPct val="0"/>
              </a:spcAft>
              <a:buClr>
                <a:srgbClr val="990033"/>
              </a:buClr>
              <a:buSzPct val="80000"/>
              <a:buFont typeface="Wingdings" pitchFamily="2" charset="2"/>
              <a:buChar char="§"/>
              <a:defRPr sz="1600">
                <a:solidFill>
                  <a:schemeClr val="tx1"/>
                </a:solidFill>
                <a:latin typeface="+mn-lt"/>
              </a:defRPr>
            </a:lvl9pPr>
          </a:lstStyle>
          <a:p>
            <a:pPr>
              <a:spcBef>
                <a:spcPts val="0"/>
              </a:spcBef>
            </a:pPr>
            <a:r>
              <a:rPr lang="en-US" sz="3600" b="1" kern="0">
                <a:cs typeface="Calibri"/>
              </a:rPr>
              <a:t>National Center for Adaptive Neurotechnologies (NCAN)</a:t>
            </a:r>
          </a:p>
          <a:p>
            <a:pPr>
              <a:spcBef>
                <a:spcPts val="0"/>
              </a:spcBef>
            </a:pPr>
            <a:r>
              <a:rPr lang="en-US" sz="2000" b="1" kern="0"/>
              <a:t>Muhammed Shuaib, Md. Sadman Kabir, Daniel Brown, Nasser AL-</a:t>
            </a:r>
            <a:r>
              <a:rPr lang="en-US" sz="2000" b="1" kern="0" err="1"/>
              <a:t>Maskari</a:t>
            </a:r>
            <a:r>
              <a:rPr lang="en-US" sz="2000" b="1" kern="0"/>
              <a:t>  </a:t>
            </a:r>
            <a:br>
              <a:rPr lang="en-US" sz="4000" b="1" kern="0"/>
            </a:br>
            <a:endParaRPr lang="en-US" sz="4000" b="1" kern="0"/>
          </a:p>
          <a:p>
            <a:pPr>
              <a:spcBef>
                <a:spcPts val="0"/>
              </a:spcBef>
            </a:pPr>
            <a:r>
              <a:rPr lang="en-US" sz="2000" b="1" kern="0"/>
              <a:t>Date: 12/01/23</a:t>
            </a:r>
            <a:endParaRPr lang="en-US" sz="2800" b="1" kern="0">
              <a:cs typeface="Calibri"/>
            </a:endParaRPr>
          </a:p>
        </p:txBody>
      </p:sp>
      <p:pic>
        <p:nvPicPr>
          <p:cNvPr id="4" name="Picture 3">
            <a:extLst>
              <a:ext uri="{FF2B5EF4-FFF2-40B4-BE49-F238E27FC236}">
                <a16:creationId xmlns:a16="http://schemas.microsoft.com/office/drawing/2014/main" id="{23A344C1-4015-4123-5378-864C4F063998}"/>
              </a:ext>
            </a:extLst>
          </p:cNvPr>
          <p:cNvPicPr>
            <a:picLocks noChangeAspect="1"/>
          </p:cNvPicPr>
          <p:nvPr/>
        </p:nvPicPr>
        <p:blipFill>
          <a:blip r:embed="rId3"/>
          <a:stretch>
            <a:fillRect/>
          </a:stretch>
        </p:blipFill>
        <p:spPr>
          <a:xfrm>
            <a:off x="104205" y="5168122"/>
            <a:ext cx="6935168" cy="16099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00F5-9817-F13D-8797-F2B520B48358}"/>
              </a:ext>
            </a:extLst>
          </p:cNvPr>
          <p:cNvSpPr>
            <a:spLocks noGrp="1"/>
          </p:cNvSpPr>
          <p:nvPr>
            <p:ph type="title"/>
          </p:nvPr>
        </p:nvSpPr>
        <p:spPr>
          <a:xfrm>
            <a:off x="410641" y="68503"/>
            <a:ext cx="8229600" cy="1143000"/>
          </a:xfrm>
        </p:spPr>
        <p:txBody>
          <a:bodyPr/>
          <a:lstStyle/>
          <a:p>
            <a:r>
              <a:rPr lang="en-US"/>
              <a:t>Microphone</a:t>
            </a:r>
          </a:p>
        </p:txBody>
      </p:sp>
      <p:pic>
        <p:nvPicPr>
          <p:cNvPr id="5" name="trim.63596144-729E-4A9B-A7A8-B975824F3851.MOV">
            <a:hlinkClick r:id="" action="ppaction://media"/>
            <a:extLst>
              <a:ext uri="{FF2B5EF4-FFF2-40B4-BE49-F238E27FC236}">
                <a16:creationId xmlns:a16="http://schemas.microsoft.com/office/drawing/2014/main" id="{3C96116A-B34C-44C3-8DEA-2A9CD06612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68796" y="1211503"/>
            <a:ext cx="4818004" cy="5144847"/>
          </a:xfrm>
          <a:prstGeom prst="rect">
            <a:avLst/>
          </a:prstGeom>
        </p:spPr>
      </p:pic>
      <p:pic>
        <p:nvPicPr>
          <p:cNvPr id="6" name="Picture 5">
            <a:extLst>
              <a:ext uri="{FF2B5EF4-FFF2-40B4-BE49-F238E27FC236}">
                <a16:creationId xmlns:a16="http://schemas.microsoft.com/office/drawing/2014/main" id="{C51B873A-7712-486C-EB59-40DEEC3FF36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0136" b="10157"/>
          <a:stretch/>
        </p:blipFill>
        <p:spPr>
          <a:xfrm>
            <a:off x="457200" y="3497955"/>
            <a:ext cx="3130324" cy="2490095"/>
          </a:xfrm>
          <a:prstGeom prst="rect">
            <a:avLst/>
          </a:prstGeom>
        </p:spPr>
      </p:pic>
      <p:pic>
        <p:nvPicPr>
          <p:cNvPr id="7" name="Picture 6">
            <a:extLst>
              <a:ext uri="{FF2B5EF4-FFF2-40B4-BE49-F238E27FC236}">
                <a16:creationId xmlns:a16="http://schemas.microsoft.com/office/drawing/2014/main" id="{C912423F-9D9F-E9B4-7849-330B61ACF2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992" y="1783229"/>
            <a:ext cx="3204672" cy="1143000"/>
          </a:xfrm>
          <a:prstGeom prst="rect">
            <a:avLst/>
          </a:prstGeom>
        </p:spPr>
      </p:pic>
    </p:spTree>
    <p:extLst>
      <p:ext uri="{BB962C8B-B14F-4D97-AF65-F5344CB8AC3E}">
        <p14:creationId xmlns:p14="http://schemas.microsoft.com/office/powerpoint/2010/main" val="140692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EA166A-E55D-420C-CAC8-7B152AD82FBD}"/>
              </a:ext>
            </a:extLst>
          </p:cNvPr>
          <p:cNvSpPr>
            <a:spLocks noGrp="1"/>
          </p:cNvSpPr>
          <p:nvPr>
            <p:ph type="ftr" sz="quarter" idx="11"/>
          </p:nvPr>
        </p:nvSpPr>
        <p:spPr/>
        <p:txBody>
          <a:bodyPr/>
          <a:lstStyle/>
          <a:p>
            <a:endParaRPr lang="en-US"/>
          </a:p>
        </p:txBody>
      </p:sp>
      <p:sp>
        <p:nvSpPr>
          <p:cNvPr id="5" name="Title 1">
            <a:extLst>
              <a:ext uri="{FF2B5EF4-FFF2-40B4-BE49-F238E27FC236}">
                <a16:creationId xmlns:a16="http://schemas.microsoft.com/office/drawing/2014/main" id="{611A286D-AA7E-78B5-9B99-56F677B3EDBD}"/>
              </a:ext>
            </a:extLst>
          </p:cNvPr>
          <p:cNvSpPr>
            <a:spLocks noGrp="1"/>
          </p:cNvSpPr>
          <p:nvPr>
            <p:ph type="title"/>
          </p:nvPr>
        </p:nvSpPr>
        <p:spPr>
          <a:xfrm>
            <a:off x="457200" y="277813"/>
            <a:ext cx="8229600" cy="1139825"/>
          </a:xfrm>
        </p:spPr>
        <p:txBody>
          <a:bodyPr/>
          <a:lstStyle/>
          <a:p>
            <a:r>
              <a:rPr lang="en-US"/>
              <a:t>Logical Design</a:t>
            </a:r>
          </a:p>
        </p:txBody>
      </p:sp>
      <p:pic>
        <p:nvPicPr>
          <p:cNvPr id="6" name="Content Placeholder 5">
            <a:extLst>
              <a:ext uri="{FF2B5EF4-FFF2-40B4-BE49-F238E27FC236}">
                <a16:creationId xmlns:a16="http://schemas.microsoft.com/office/drawing/2014/main" id="{1A43F3BC-70CD-E8FC-1EA3-599EF8D9AB3C}"/>
              </a:ext>
            </a:extLst>
          </p:cNvPr>
          <p:cNvPicPr>
            <a:picLocks noGrp="1" noChangeAspect="1"/>
          </p:cNvPicPr>
          <p:nvPr>
            <p:ph idx="1"/>
          </p:nvPr>
        </p:nvPicPr>
        <p:blipFill>
          <a:blip r:embed="rId2"/>
          <a:stretch>
            <a:fillRect/>
          </a:stretch>
        </p:blipFill>
        <p:spPr>
          <a:xfrm>
            <a:off x="-1" y="1144080"/>
            <a:ext cx="9126017" cy="4874980"/>
          </a:xfrm>
        </p:spPr>
      </p:pic>
    </p:spTree>
    <p:extLst>
      <p:ext uri="{BB962C8B-B14F-4D97-AF65-F5344CB8AC3E}">
        <p14:creationId xmlns:p14="http://schemas.microsoft.com/office/powerpoint/2010/main" val="3604029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E3DD943-C038-10C4-828C-96D0E4A7E3AE}"/>
              </a:ext>
            </a:extLst>
          </p:cNvPr>
          <p:cNvSpPr/>
          <p:nvPr/>
        </p:nvSpPr>
        <p:spPr>
          <a:xfrm>
            <a:off x="3812761" y="3061710"/>
            <a:ext cx="2070338" cy="81950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Teensy Micro-Controller</a:t>
            </a:r>
          </a:p>
        </p:txBody>
      </p:sp>
      <p:sp>
        <p:nvSpPr>
          <p:cNvPr id="7" name="Rectangle: Rounded Corners 6">
            <a:extLst>
              <a:ext uri="{FF2B5EF4-FFF2-40B4-BE49-F238E27FC236}">
                <a16:creationId xmlns:a16="http://schemas.microsoft.com/office/drawing/2014/main" id="{93967129-005C-E781-8119-7B18E8C97ABB}"/>
              </a:ext>
            </a:extLst>
          </p:cNvPr>
          <p:cNvSpPr/>
          <p:nvPr/>
        </p:nvSpPr>
        <p:spPr>
          <a:xfrm>
            <a:off x="872734" y="2988299"/>
            <a:ext cx="1624641" cy="8626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BCI2000</a:t>
            </a:r>
          </a:p>
        </p:txBody>
      </p:sp>
      <p:sp>
        <p:nvSpPr>
          <p:cNvPr id="8" name="Rectangle: Rounded Corners 7">
            <a:extLst>
              <a:ext uri="{FF2B5EF4-FFF2-40B4-BE49-F238E27FC236}">
                <a16:creationId xmlns:a16="http://schemas.microsoft.com/office/drawing/2014/main" id="{80863DAA-9371-F06D-F212-B7D8E10900F1}"/>
              </a:ext>
            </a:extLst>
          </p:cNvPr>
          <p:cNvSpPr/>
          <p:nvPr/>
        </p:nvSpPr>
        <p:spPr>
          <a:xfrm>
            <a:off x="5787116" y="1492312"/>
            <a:ext cx="1495245" cy="173965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VIBRATING CELLPHONE</a:t>
            </a:r>
          </a:p>
        </p:txBody>
      </p:sp>
      <p:sp>
        <p:nvSpPr>
          <p:cNvPr id="9" name="Oval 8">
            <a:extLst>
              <a:ext uri="{FF2B5EF4-FFF2-40B4-BE49-F238E27FC236}">
                <a16:creationId xmlns:a16="http://schemas.microsoft.com/office/drawing/2014/main" id="{D019720D-6F62-F4EC-71E6-3CED21E1B55D}"/>
              </a:ext>
            </a:extLst>
          </p:cNvPr>
          <p:cNvSpPr/>
          <p:nvPr/>
        </p:nvSpPr>
        <p:spPr>
          <a:xfrm>
            <a:off x="7172873" y="2906607"/>
            <a:ext cx="1150189" cy="113581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Piezo Sensor</a:t>
            </a:r>
            <a:endParaRPr lang="en-US" err="1">
              <a:solidFill>
                <a:schemeClr val="tx1"/>
              </a:solidFill>
            </a:endParaRPr>
          </a:p>
        </p:txBody>
      </p:sp>
      <p:sp>
        <p:nvSpPr>
          <p:cNvPr id="15" name="Arrow: Down 14">
            <a:extLst>
              <a:ext uri="{FF2B5EF4-FFF2-40B4-BE49-F238E27FC236}">
                <a16:creationId xmlns:a16="http://schemas.microsoft.com/office/drawing/2014/main" id="{9C391B51-28B5-B84B-0DFF-84E45E9E9AFA}"/>
              </a:ext>
            </a:extLst>
          </p:cNvPr>
          <p:cNvSpPr/>
          <p:nvPr/>
        </p:nvSpPr>
        <p:spPr>
          <a:xfrm>
            <a:off x="7525548" y="2089953"/>
            <a:ext cx="445698" cy="747622"/>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1EB6022D-7002-085B-6661-BEC63E092775}"/>
              </a:ext>
            </a:extLst>
          </p:cNvPr>
          <p:cNvSpPr/>
          <p:nvPr/>
        </p:nvSpPr>
        <p:spPr>
          <a:xfrm rot="5400000">
            <a:off x="6138133" y="2931027"/>
            <a:ext cx="833887" cy="1035169"/>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56ED1B95-FAC1-276A-55C4-51535D6D91B1}"/>
              </a:ext>
            </a:extLst>
          </p:cNvPr>
          <p:cNvSpPr/>
          <p:nvPr/>
        </p:nvSpPr>
        <p:spPr>
          <a:xfrm rot="5400000">
            <a:off x="2816963" y="2916649"/>
            <a:ext cx="833887" cy="1035169"/>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AC3620-F59B-57EC-05BE-D223BACCDBA3}"/>
              </a:ext>
            </a:extLst>
          </p:cNvPr>
          <p:cNvSpPr txBox="1"/>
          <p:nvPr/>
        </p:nvSpPr>
        <p:spPr>
          <a:xfrm>
            <a:off x="6709750" y="217783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Arial Narrow"/>
                <a:cs typeface="Arial"/>
              </a:rPr>
              <a:t>Vibration</a:t>
            </a:r>
            <a:endParaRPr lang="en-US" b="1"/>
          </a:p>
        </p:txBody>
      </p:sp>
      <p:sp>
        <p:nvSpPr>
          <p:cNvPr id="19" name="TextBox 18">
            <a:extLst>
              <a:ext uri="{FF2B5EF4-FFF2-40B4-BE49-F238E27FC236}">
                <a16:creationId xmlns:a16="http://schemas.microsoft.com/office/drawing/2014/main" id="{B42D44B8-E743-BF37-B626-DB083437CC82}"/>
              </a:ext>
            </a:extLst>
          </p:cNvPr>
          <p:cNvSpPr txBox="1"/>
          <p:nvPr/>
        </p:nvSpPr>
        <p:spPr>
          <a:xfrm>
            <a:off x="6455844" y="365801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Narrow"/>
                <a:cs typeface="Arial"/>
              </a:rPr>
              <a:t>Voltage </a:t>
            </a:r>
            <a:endParaRPr lang="en-US"/>
          </a:p>
        </p:txBody>
      </p:sp>
      <p:sp>
        <p:nvSpPr>
          <p:cNvPr id="20" name="TextBox 19">
            <a:extLst>
              <a:ext uri="{FF2B5EF4-FFF2-40B4-BE49-F238E27FC236}">
                <a16:creationId xmlns:a16="http://schemas.microsoft.com/office/drawing/2014/main" id="{389EE35B-455C-FFA2-4572-559155527956}"/>
              </a:ext>
            </a:extLst>
          </p:cNvPr>
          <p:cNvSpPr txBox="1"/>
          <p:nvPr/>
        </p:nvSpPr>
        <p:spPr>
          <a:xfrm>
            <a:off x="2712391" y="402791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Narrow"/>
                <a:cs typeface="Arial"/>
              </a:rPr>
              <a:t>TTL HIGH</a:t>
            </a:r>
            <a:endParaRPr lang="en-US" b="1"/>
          </a:p>
        </p:txBody>
      </p:sp>
      <p:pic>
        <p:nvPicPr>
          <p:cNvPr id="3" name="Picture 2">
            <a:extLst>
              <a:ext uri="{FF2B5EF4-FFF2-40B4-BE49-F238E27FC236}">
                <a16:creationId xmlns:a16="http://schemas.microsoft.com/office/drawing/2014/main" id="{9D455224-F6F7-ABAB-7F4C-01889C3CF22D}"/>
              </a:ext>
            </a:extLst>
          </p:cNvPr>
          <p:cNvPicPr>
            <a:picLocks noChangeAspect="1"/>
          </p:cNvPicPr>
          <p:nvPr/>
        </p:nvPicPr>
        <p:blipFill>
          <a:blip r:embed="rId2"/>
          <a:stretch>
            <a:fillRect/>
          </a:stretch>
        </p:blipFill>
        <p:spPr>
          <a:xfrm>
            <a:off x="155448" y="1137095"/>
            <a:ext cx="8659368" cy="4782217"/>
          </a:xfrm>
          <a:prstGeom prst="rect">
            <a:avLst/>
          </a:prstGeom>
        </p:spPr>
      </p:pic>
      <p:sp>
        <p:nvSpPr>
          <p:cNvPr id="4" name="Title 3">
            <a:extLst>
              <a:ext uri="{FF2B5EF4-FFF2-40B4-BE49-F238E27FC236}">
                <a16:creationId xmlns:a16="http://schemas.microsoft.com/office/drawing/2014/main" id="{4D453ACE-1BCA-5A81-FEC4-7371E333582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33446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3C7F-39C6-1F87-AC68-912831FF3462}"/>
              </a:ext>
            </a:extLst>
          </p:cNvPr>
          <p:cNvSpPr>
            <a:spLocks noGrp="1"/>
          </p:cNvSpPr>
          <p:nvPr>
            <p:ph type="title"/>
          </p:nvPr>
        </p:nvSpPr>
        <p:spPr/>
        <p:txBody>
          <a:bodyPr/>
          <a:lstStyle/>
          <a:p>
            <a:r>
              <a:rPr lang="en-US"/>
              <a:t>System demo</a:t>
            </a:r>
          </a:p>
        </p:txBody>
      </p:sp>
      <p:sp>
        <p:nvSpPr>
          <p:cNvPr id="4" name="Footer Placeholder 3">
            <a:extLst>
              <a:ext uri="{FF2B5EF4-FFF2-40B4-BE49-F238E27FC236}">
                <a16:creationId xmlns:a16="http://schemas.microsoft.com/office/drawing/2014/main" id="{52181396-3C05-778D-49F4-CC67ED71654F}"/>
              </a:ext>
            </a:extLst>
          </p:cNvPr>
          <p:cNvSpPr>
            <a:spLocks noGrp="1"/>
          </p:cNvSpPr>
          <p:nvPr>
            <p:ph type="ftr" sz="quarter" idx="11"/>
          </p:nvPr>
        </p:nvSpPr>
        <p:spPr/>
        <p:txBody>
          <a:bodyPr/>
          <a:lstStyle/>
          <a:p>
            <a:endParaRPr lang="en-US"/>
          </a:p>
        </p:txBody>
      </p:sp>
      <p:pic>
        <p:nvPicPr>
          <p:cNvPr id="5" name="trim.7FFA1F71-D123-48EF-88D6-9F1D160DC125.MOV">
            <a:hlinkClick r:id="" action="ppaction://media"/>
            <a:extLst>
              <a:ext uri="{FF2B5EF4-FFF2-40B4-BE49-F238E27FC236}">
                <a16:creationId xmlns:a16="http://schemas.microsoft.com/office/drawing/2014/main" id="{39156369-A2B2-F71B-9CE4-BDDDE02D77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17638"/>
            <a:ext cx="9144001" cy="5440362"/>
          </a:xfrm>
          <a:prstGeom prst="rect">
            <a:avLst/>
          </a:prstGeom>
        </p:spPr>
      </p:pic>
    </p:spTree>
    <p:extLst>
      <p:ext uri="{BB962C8B-B14F-4D97-AF65-F5344CB8AC3E}">
        <p14:creationId xmlns:p14="http://schemas.microsoft.com/office/powerpoint/2010/main" val="324572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device&#10;&#10;Description automatically generated">
            <a:extLst>
              <a:ext uri="{FF2B5EF4-FFF2-40B4-BE49-F238E27FC236}">
                <a16:creationId xmlns:a16="http://schemas.microsoft.com/office/drawing/2014/main" id="{C4ADF198-2D49-DC37-E51E-1089E9B17EFE}"/>
              </a:ext>
            </a:extLst>
          </p:cNvPr>
          <p:cNvPicPr>
            <a:picLocks noChangeAspect="1"/>
          </p:cNvPicPr>
          <p:nvPr/>
        </p:nvPicPr>
        <p:blipFill rotWithShape="1">
          <a:blip r:embed="rId2"/>
          <a:srcRect l="24679" t="27002" r="20823" b="6178"/>
          <a:stretch/>
        </p:blipFill>
        <p:spPr>
          <a:xfrm>
            <a:off x="4983361" y="1458501"/>
            <a:ext cx="3473079" cy="240011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F2B4FEB-D189-779B-9274-15667A9AEDCB}"/>
              </a:ext>
            </a:extLst>
          </p:cNvPr>
          <p:cNvPicPr>
            <a:picLocks noChangeAspect="1"/>
          </p:cNvPicPr>
          <p:nvPr/>
        </p:nvPicPr>
        <p:blipFill rotWithShape="1">
          <a:blip r:embed="rId3"/>
          <a:srcRect l="10283" t="11899" r="5655" b="7780"/>
          <a:stretch/>
        </p:blipFill>
        <p:spPr>
          <a:xfrm>
            <a:off x="528894" y="1576033"/>
            <a:ext cx="3843306" cy="2065641"/>
          </a:xfrm>
          <a:prstGeom prst="rect">
            <a:avLst/>
          </a:prstGeom>
        </p:spPr>
      </p:pic>
      <p:pic>
        <p:nvPicPr>
          <p:cNvPr id="7" name="Picture 6" descr="A computer screen shot of a device&#10;&#10;Description automatically generated">
            <a:extLst>
              <a:ext uri="{FF2B5EF4-FFF2-40B4-BE49-F238E27FC236}">
                <a16:creationId xmlns:a16="http://schemas.microsoft.com/office/drawing/2014/main" id="{AA8990F7-07E1-914E-62F5-512615421868}"/>
              </a:ext>
            </a:extLst>
          </p:cNvPr>
          <p:cNvPicPr>
            <a:picLocks noChangeAspect="1"/>
          </p:cNvPicPr>
          <p:nvPr/>
        </p:nvPicPr>
        <p:blipFill rotWithShape="1">
          <a:blip r:embed="rId4"/>
          <a:srcRect l="10811" t="14593" r="10682" b="13043"/>
          <a:stretch/>
        </p:blipFill>
        <p:spPr>
          <a:xfrm>
            <a:off x="670058" y="4518734"/>
            <a:ext cx="3589346" cy="1861012"/>
          </a:xfrm>
          <a:prstGeom prst="rect">
            <a:avLst/>
          </a:prstGeom>
        </p:spPr>
      </p:pic>
      <p:pic>
        <p:nvPicPr>
          <p:cNvPr id="8" name="Picture 7" descr="A computer chip on a white surface&#10;&#10;Description automatically generated">
            <a:extLst>
              <a:ext uri="{FF2B5EF4-FFF2-40B4-BE49-F238E27FC236}">
                <a16:creationId xmlns:a16="http://schemas.microsoft.com/office/drawing/2014/main" id="{E2D1F010-2C93-C37A-A95A-FB7A25555FCE}"/>
              </a:ext>
            </a:extLst>
          </p:cNvPr>
          <p:cNvPicPr>
            <a:picLocks noChangeAspect="1"/>
          </p:cNvPicPr>
          <p:nvPr/>
        </p:nvPicPr>
        <p:blipFill>
          <a:blip r:embed="rId5"/>
          <a:stretch>
            <a:fillRect/>
          </a:stretch>
        </p:blipFill>
        <p:spPr>
          <a:xfrm>
            <a:off x="5081858" y="3923312"/>
            <a:ext cx="2890927" cy="2620094"/>
          </a:xfrm>
          <a:prstGeom prst="rect">
            <a:avLst/>
          </a:prstGeom>
        </p:spPr>
      </p:pic>
      <p:sp>
        <p:nvSpPr>
          <p:cNvPr id="9" name="TextBox 8">
            <a:extLst>
              <a:ext uri="{FF2B5EF4-FFF2-40B4-BE49-F238E27FC236}">
                <a16:creationId xmlns:a16="http://schemas.microsoft.com/office/drawing/2014/main" id="{A711E548-2DEB-92AB-6E70-0F5CB017A3BB}"/>
              </a:ext>
            </a:extLst>
          </p:cNvPr>
          <p:cNvSpPr txBox="1"/>
          <p:nvPr/>
        </p:nvSpPr>
        <p:spPr>
          <a:xfrm>
            <a:off x="611166" y="344245"/>
            <a:ext cx="619394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Calibri"/>
                <a:ea typeface="Calibri"/>
                <a:cs typeface="Calibri"/>
              </a:rPr>
              <a:t>Physical Design</a:t>
            </a:r>
            <a:endParaRPr lang="en-US"/>
          </a:p>
        </p:txBody>
      </p:sp>
    </p:spTree>
    <p:extLst>
      <p:ext uri="{BB962C8B-B14F-4D97-AF65-F5344CB8AC3E}">
        <p14:creationId xmlns:p14="http://schemas.microsoft.com/office/powerpoint/2010/main" val="17712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00DE6F-6B5B-D4BB-64A9-C9F39E10E804}"/>
              </a:ext>
            </a:extLst>
          </p:cNvPr>
          <p:cNvSpPr>
            <a:spLocks noGrp="1"/>
          </p:cNvSpPr>
          <p:nvPr>
            <p:ph type="title"/>
          </p:nvPr>
        </p:nvSpPr>
        <p:spPr>
          <a:xfrm>
            <a:off x="457200" y="274638"/>
            <a:ext cx="8229600" cy="789879"/>
          </a:xfrm>
        </p:spPr>
        <p:txBody>
          <a:bodyPr>
            <a:normAutofit/>
          </a:bodyPr>
          <a:lstStyle/>
          <a:p>
            <a:r>
              <a:rPr lang="en-US" sz="2800">
                <a:cs typeface="Calibri"/>
              </a:rPr>
              <a:t>Decision matrix:  Teensy vs Raspberry Pi Pico</a:t>
            </a:r>
            <a:endParaRPr lang="en-US"/>
          </a:p>
        </p:txBody>
      </p:sp>
      <p:pic>
        <p:nvPicPr>
          <p:cNvPr id="6" name="Content Placeholder 5" descr="A screenshot of a computer program&#10;&#10;Description automatically generated">
            <a:extLst>
              <a:ext uri="{FF2B5EF4-FFF2-40B4-BE49-F238E27FC236}">
                <a16:creationId xmlns:a16="http://schemas.microsoft.com/office/drawing/2014/main" id="{65A04E80-2374-6CB8-5383-AB9BD8CC16B4}"/>
              </a:ext>
            </a:extLst>
          </p:cNvPr>
          <p:cNvPicPr>
            <a:picLocks noGrp="1" noChangeAspect="1"/>
          </p:cNvPicPr>
          <p:nvPr>
            <p:ph idx="1"/>
          </p:nvPr>
        </p:nvPicPr>
        <p:blipFill>
          <a:blip r:embed="rId2"/>
          <a:stretch>
            <a:fillRect/>
          </a:stretch>
        </p:blipFill>
        <p:spPr>
          <a:xfrm>
            <a:off x="559760" y="1040276"/>
            <a:ext cx="8024479" cy="4340110"/>
          </a:xfrm>
          <a:noFill/>
        </p:spPr>
      </p:pic>
      <p:sp>
        <p:nvSpPr>
          <p:cNvPr id="13" name="Footer Placeholder 3">
            <a:extLst>
              <a:ext uri="{FF2B5EF4-FFF2-40B4-BE49-F238E27FC236}">
                <a16:creationId xmlns:a16="http://schemas.microsoft.com/office/drawing/2014/main" id="{99F1DB6D-0748-9D1A-E019-C89FC36AE739}"/>
              </a:ext>
            </a:extLst>
          </p:cNvPr>
          <p:cNvSpPr>
            <a:spLocks noGrp="1"/>
          </p:cNvSpPr>
          <p:nvPr>
            <p:ph type="ftr" sz="quarter" idx="11"/>
          </p:nvPr>
        </p:nvSpPr>
        <p:spPr>
          <a:xfrm>
            <a:off x="2865893" y="7485239"/>
            <a:ext cx="2895600" cy="365125"/>
          </a:xfrm>
        </p:spPr>
        <p:txBody>
          <a:bodyPr/>
          <a:lstStyle/>
          <a:p>
            <a:endParaRPr lang="en-US"/>
          </a:p>
        </p:txBody>
      </p:sp>
      <p:sp>
        <p:nvSpPr>
          <p:cNvPr id="7" name="TextBox 6">
            <a:extLst>
              <a:ext uri="{FF2B5EF4-FFF2-40B4-BE49-F238E27FC236}">
                <a16:creationId xmlns:a16="http://schemas.microsoft.com/office/drawing/2014/main" id="{94912F2F-0C9A-4478-557B-F6B50D3435CB}"/>
              </a:ext>
            </a:extLst>
          </p:cNvPr>
          <p:cNvSpPr txBox="1"/>
          <p:nvPr/>
        </p:nvSpPr>
        <p:spPr>
          <a:xfrm>
            <a:off x="559760" y="5550640"/>
            <a:ext cx="798427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We chose Teensy for our project because we require high-speed processing and extensive capabilities. And, based on our experiment results with the Piezo in different orientations with the both of them, Teensy is a far better option for us.</a:t>
            </a:r>
          </a:p>
        </p:txBody>
      </p:sp>
    </p:spTree>
    <p:extLst>
      <p:ext uri="{BB962C8B-B14F-4D97-AF65-F5344CB8AC3E}">
        <p14:creationId xmlns:p14="http://schemas.microsoft.com/office/powerpoint/2010/main" val="1186443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186DC1-BF0C-6C3F-37F5-0F5A9F2A8B8D}"/>
              </a:ext>
            </a:extLst>
          </p:cNvPr>
          <p:cNvSpPr>
            <a:spLocks noGrp="1"/>
          </p:cNvSpPr>
          <p:nvPr>
            <p:ph type="title"/>
          </p:nvPr>
        </p:nvSpPr>
        <p:spPr>
          <a:xfrm>
            <a:off x="457200" y="144129"/>
            <a:ext cx="8229600" cy="1139825"/>
          </a:xfrm>
        </p:spPr>
        <p:txBody>
          <a:bodyPr/>
          <a:lstStyle/>
          <a:p>
            <a:r>
              <a:rPr lang="en-US"/>
              <a:t>Data and Results</a:t>
            </a:r>
          </a:p>
        </p:txBody>
      </p:sp>
      <p:pic>
        <p:nvPicPr>
          <p:cNvPr id="6" name="Content Placeholder 4" descr="A screenshot of a computer screen&#10;&#10;Description automatically generated">
            <a:extLst>
              <a:ext uri="{FF2B5EF4-FFF2-40B4-BE49-F238E27FC236}">
                <a16:creationId xmlns:a16="http://schemas.microsoft.com/office/drawing/2014/main" id="{4706A041-623F-D372-5F1C-81C08DCD50EB}"/>
              </a:ext>
            </a:extLst>
          </p:cNvPr>
          <p:cNvPicPr>
            <a:picLocks noGrp="1" noChangeAspect="1"/>
          </p:cNvPicPr>
          <p:nvPr>
            <p:ph idx="1"/>
          </p:nvPr>
        </p:nvPicPr>
        <p:blipFill rotWithShape="1">
          <a:blip r:embed="rId2"/>
          <a:srcRect l="3030" t="-49" b="-128"/>
          <a:stretch/>
        </p:blipFill>
        <p:spPr>
          <a:xfrm>
            <a:off x="54231" y="1865224"/>
            <a:ext cx="4253258" cy="3653265"/>
          </a:xfrm>
        </p:spPr>
      </p:pic>
      <p:pic>
        <p:nvPicPr>
          <p:cNvPr id="7" name="Picture 6">
            <a:extLst>
              <a:ext uri="{FF2B5EF4-FFF2-40B4-BE49-F238E27FC236}">
                <a16:creationId xmlns:a16="http://schemas.microsoft.com/office/drawing/2014/main" id="{17405707-CC2D-578F-37CB-B8874FCAFE0C}"/>
              </a:ext>
            </a:extLst>
          </p:cNvPr>
          <p:cNvPicPr>
            <a:picLocks noChangeAspect="1"/>
          </p:cNvPicPr>
          <p:nvPr/>
        </p:nvPicPr>
        <p:blipFill>
          <a:blip r:embed="rId3"/>
          <a:stretch>
            <a:fillRect/>
          </a:stretch>
        </p:blipFill>
        <p:spPr>
          <a:xfrm>
            <a:off x="4534766" y="1863601"/>
            <a:ext cx="4469554" cy="3550717"/>
          </a:xfrm>
          <a:prstGeom prst="rect">
            <a:avLst/>
          </a:prstGeom>
        </p:spPr>
      </p:pic>
      <p:sp>
        <p:nvSpPr>
          <p:cNvPr id="8" name="TextBox 7">
            <a:extLst>
              <a:ext uri="{FF2B5EF4-FFF2-40B4-BE49-F238E27FC236}">
                <a16:creationId xmlns:a16="http://schemas.microsoft.com/office/drawing/2014/main" id="{695D9099-8B9A-9BBD-094F-C6778B2992E6}"/>
              </a:ext>
            </a:extLst>
          </p:cNvPr>
          <p:cNvSpPr txBox="1"/>
          <p:nvPr/>
        </p:nvSpPr>
        <p:spPr>
          <a:xfrm>
            <a:off x="1206181" y="1284948"/>
            <a:ext cx="2562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mn-lt"/>
                <a:cs typeface="+mn-cs"/>
              </a:rPr>
              <a:t>sensor down</a:t>
            </a:r>
          </a:p>
        </p:txBody>
      </p:sp>
      <p:sp>
        <p:nvSpPr>
          <p:cNvPr id="9" name="TextBox 8">
            <a:extLst>
              <a:ext uri="{FF2B5EF4-FFF2-40B4-BE49-F238E27FC236}">
                <a16:creationId xmlns:a16="http://schemas.microsoft.com/office/drawing/2014/main" id="{DD405CE4-78BD-ECDC-2623-2E7523170F1D}"/>
              </a:ext>
            </a:extLst>
          </p:cNvPr>
          <p:cNvSpPr txBox="1"/>
          <p:nvPr/>
        </p:nvSpPr>
        <p:spPr>
          <a:xfrm>
            <a:off x="5674155" y="1280102"/>
            <a:ext cx="24446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mn-lt"/>
                <a:cs typeface="+mn-cs"/>
              </a:rPr>
              <a:t>sensor taped</a:t>
            </a:r>
          </a:p>
        </p:txBody>
      </p:sp>
      <p:sp>
        <p:nvSpPr>
          <p:cNvPr id="10" name="TextBox 9">
            <a:extLst>
              <a:ext uri="{FF2B5EF4-FFF2-40B4-BE49-F238E27FC236}">
                <a16:creationId xmlns:a16="http://schemas.microsoft.com/office/drawing/2014/main" id="{D53F101B-75E1-7FB0-E33A-587C188D752A}"/>
              </a:ext>
            </a:extLst>
          </p:cNvPr>
          <p:cNvSpPr txBox="1"/>
          <p:nvPr/>
        </p:nvSpPr>
        <p:spPr>
          <a:xfrm>
            <a:off x="203516" y="5673124"/>
            <a:ext cx="44286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n-lt"/>
                <a:cs typeface="+mn-cs"/>
              </a:rPr>
              <a:t>Latency: 6.138  Jitter: 1.2166</a:t>
            </a:r>
          </a:p>
        </p:txBody>
      </p:sp>
      <p:sp>
        <p:nvSpPr>
          <p:cNvPr id="11" name="TextBox 10">
            <a:extLst>
              <a:ext uri="{FF2B5EF4-FFF2-40B4-BE49-F238E27FC236}">
                <a16:creationId xmlns:a16="http://schemas.microsoft.com/office/drawing/2014/main" id="{99233CC6-FBAE-2AF2-FBDC-B734A489B580}"/>
              </a:ext>
            </a:extLst>
          </p:cNvPr>
          <p:cNvSpPr txBox="1"/>
          <p:nvPr/>
        </p:nvSpPr>
        <p:spPr>
          <a:xfrm>
            <a:off x="4938411" y="5665186"/>
            <a:ext cx="390907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n-lt"/>
                <a:cs typeface="+mn-cs"/>
              </a:rPr>
              <a:t>Latency: 4.648  Jitter: 1.6919</a:t>
            </a:r>
          </a:p>
          <a:p>
            <a:pPr algn="l"/>
            <a:endParaRPr lang="en-US"/>
          </a:p>
        </p:txBody>
      </p:sp>
    </p:spTree>
    <p:extLst>
      <p:ext uri="{BB962C8B-B14F-4D97-AF65-F5344CB8AC3E}">
        <p14:creationId xmlns:p14="http://schemas.microsoft.com/office/powerpoint/2010/main" val="2229206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F51C-2A4B-ADC2-18FE-77F0F76A3905}"/>
              </a:ext>
            </a:extLst>
          </p:cNvPr>
          <p:cNvSpPr>
            <a:spLocks noGrp="1"/>
          </p:cNvSpPr>
          <p:nvPr>
            <p:ph type="title"/>
          </p:nvPr>
        </p:nvSpPr>
        <p:spPr>
          <a:xfrm>
            <a:off x="457200" y="149678"/>
            <a:ext cx="8229600" cy="1143000"/>
          </a:xfrm>
        </p:spPr>
        <p:txBody>
          <a:bodyPr anchor="ctr">
            <a:normAutofit/>
          </a:bodyPr>
          <a:lstStyle/>
          <a:p>
            <a:r>
              <a:rPr lang="en-US"/>
              <a:t>Flow Chart of MATLAB Functions</a:t>
            </a:r>
          </a:p>
        </p:txBody>
      </p:sp>
      <p:pic>
        <p:nvPicPr>
          <p:cNvPr id="16" name="Content Placeholder 15" descr="A screenshot of a computer&#10;&#10;Description automatically generated">
            <a:extLst>
              <a:ext uri="{FF2B5EF4-FFF2-40B4-BE49-F238E27FC236}">
                <a16:creationId xmlns:a16="http://schemas.microsoft.com/office/drawing/2014/main" id="{E32E44F8-EBCB-E46B-8E3C-7D33F5F04F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9572" y="1179864"/>
            <a:ext cx="4542309" cy="5581451"/>
          </a:xfrm>
        </p:spPr>
      </p:pic>
    </p:spTree>
    <p:extLst>
      <p:ext uri="{BB962C8B-B14F-4D97-AF65-F5344CB8AC3E}">
        <p14:creationId xmlns:p14="http://schemas.microsoft.com/office/powerpoint/2010/main" val="266797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2CE6A-C27B-4E9A-75E2-569278BE0CEC}"/>
              </a:ext>
            </a:extLst>
          </p:cNvPr>
          <p:cNvSpPr>
            <a:spLocks noGrp="1"/>
          </p:cNvSpPr>
          <p:nvPr>
            <p:ph type="title"/>
          </p:nvPr>
        </p:nvSpPr>
        <p:spPr>
          <a:xfrm>
            <a:off x="457200" y="274638"/>
            <a:ext cx="8229600" cy="613318"/>
          </a:xfrm>
        </p:spPr>
        <p:txBody>
          <a:bodyPr anchor="ctr">
            <a:normAutofit fontScale="90000"/>
          </a:bodyPr>
          <a:lstStyle/>
          <a:p>
            <a:r>
              <a:rPr lang="en-US" sz="4000"/>
              <a:t>Project Limitations</a:t>
            </a:r>
          </a:p>
        </p:txBody>
      </p:sp>
      <p:sp>
        <p:nvSpPr>
          <p:cNvPr id="38" name="Footer Placeholder 3">
            <a:extLst>
              <a:ext uri="{FF2B5EF4-FFF2-40B4-BE49-F238E27FC236}">
                <a16:creationId xmlns:a16="http://schemas.microsoft.com/office/drawing/2014/main" id="{C7E971A6-6158-EB6A-4A21-8049A2CFDC64}"/>
              </a:ext>
            </a:extLst>
          </p:cNvPr>
          <p:cNvSpPr>
            <a:spLocks noGrp="1"/>
          </p:cNvSpPr>
          <p:nvPr>
            <p:ph type="ftr" sz="quarter" idx="11"/>
          </p:nvPr>
        </p:nvSpPr>
        <p:spPr>
          <a:xfrm>
            <a:off x="3124200" y="6356350"/>
            <a:ext cx="2895600" cy="365125"/>
          </a:xfrm>
        </p:spPr>
        <p:txBody>
          <a:bodyPr/>
          <a:lstStyle/>
          <a:p>
            <a:endParaRPr lang="en-US"/>
          </a:p>
        </p:txBody>
      </p:sp>
      <p:graphicFrame>
        <p:nvGraphicFramePr>
          <p:cNvPr id="39" name="Content Placeholder 2">
            <a:extLst>
              <a:ext uri="{FF2B5EF4-FFF2-40B4-BE49-F238E27FC236}">
                <a16:creationId xmlns:a16="http://schemas.microsoft.com/office/drawing/2014/main" id="{C0409473-0BCD-576A-AE19-3B753680A57B}"/>
              </a:ext>
            </a:extLst>
          </p:cNvPr>
          <p:cNvGraphicFramePr>
            <a:graphicFrameLocks noGrp="1"/>
          </p:cNvGraphicFramePr>
          <p:nvPr>
            <p:ph idx="1"/>
            <p:extLst>
              <p:ext uri="{D42A27DB-BD31-4B8C-83A1-F6EECF244321}">
                <p14:modId xmlns:p14="http://schemas.microsoft.com/office/powerpoint/2010/main" val="2870420797"/>
              </p:ext>
            </p:extLst>
          </p:nvPr>
        </p:nvGraphicFramePr>
        <p:xfrm>
          <a:off x="457200" y="745275"/>
          <a:ext cx="8229600" cy="5724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8975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57A1-9BF0-47E0-EC6C-6E1E5A072375}"/>
              </a:ext>
            </a:extLst>
          </p:cNvPr>
          <p:cNvSpPr>
            <a:spLocks noGrp="1"/>
          </p:cNvSpPr>
          <p:nvPr>
            <p:ph type="title"/>
          </p:nvPr>
        </p:nvSpPr>
        <p:spPr/>
        <p:txBody>
          <a:bodyPr/>
          <a:lstStyle/>
          <a:p>
            <a:r>
              <a:rPr lang="en-US"/>
              <a:t>Recommendations for Future Work</a:t>
            </a:r>
          </a:p>
        </p:txBody>
      </p:sp>
      <p:sp>
        <p:nvSpPr>
          <p:cNvPr id="3" name="Content Placeholder 2">
            <a:extLst>
              <a:ext uri="{FF2B5EF4-FFF2-40B4-BE49-F238E27FC236}">
                <a16:creationId xmlns:a16="http://schemas.microsoft.com/office/drawing/2014/main" id="{98463F95-43FF-089F-0554-AB6A5A52975C}"/>
              </a:ext>
            </a:extLst>
          </p:cNvPr>
          <p:cNvSpPr>
            <a:spLocks noGrp="1"/>
          </p:cNvSpPr>
          <p:nvPr>
            <p:ph idx="1"/>
          </p:nvPr>
        </p:nvSpPr>
        <p:spPr>
          <a:xfrm>
            <a:off x="-2875" y="1154502"/>
            <a:ext cx="3945148" cy="5518000"/>
          </a:xfrm>
        </p:spPr>
        <p:txBody>
          <a:bodyPr vert="horz" lIns="91440" tIns="45720" rIns="91440" bIns="45720" rtlCol="0" anchor="t">
            <a:normAutofit/>
          </a:bodyPr>
          <a:lstStyle/>
          <a:p>
            <a:pPr marL="0" indent="0">
              <a:buNone/>
            </a:pPr>
            <a:endParaRPr lang="en-US">
              <a:ea typeface="Calibri"/>
              <a:cs typeface="Calibri"/>
            </a:endParaRPr>
          </a:p>
          <a:p>
            <a:r>
              <a:rPr lang="en-US">
                <a:cs typeface="Calibri"/>
              </a:rPr>
              <a:t> Research how Finger pressure can dampen the signal given by the piezo.</a:t>
            </a:r>
          </a:p>
          <a:p>
            <a:endParaRPr lang="en-US">
              <a:cs typeface="Calibri"/>
            </a:endParaRPr>
          </a:p>
          <a:p>
            <a:endParaRPr lang="en-US">
              <a:cs typeface="Calibri"/>
            </a:endParaRPr>
          </a:p>
          <a:p>
            <a:endParaRPr lang="en-US">
              <a:cs typeface="Calibri"/>
            </a:endParaRPr>
          </a:p>
        </p:txBody>
      </p:sp>
      <p:pic>
        <p:nvPicPr>
          <p:cNvPr id="8" name="Picture 7" descr="A finger pointing at a device&#10;&#10;Description automatically generated">
            <a:extLst>
              <a:ext uri="{FF2B5EF4-FFF2-40B4-BE49-F238E27FC236}">
                <a16:creationId xmlns:a16="http://schemas.microsoft.com/office/drawing/2014/main" id="{4760F505-820B-2937-3B6C-474CD33BEF09}"/>
              </a:ext>
            </a:extLst>
          </p:cNvPr>
          <p:cNvPicPr>
            <a:picLocks noChangeAspect="1"/>
          </p:cNvPicPr>
          <p:nvPr/>
        </p:nvPicPr>
        <p:blipFill>
          <a:blip r:embed="rId2"/>
          <a:stretch>
            <a:fillRect/>
          </a:stretch>
        </p:blipFill>
        <p:spPr>
          <a:xfrm>
            <a:off x="4113733" y="1852211"/>
            <a:ext cx="4572000" cy="2609620"/>
          </a:xfrm>
          <a:prstGeom prst="rect">
            <a:avLst/>
          </a:prstGeom>
        </p:spPr>
      </p:pic>
    </p:spTree>
    <p:extLst>
      <p:ext uri="{BB962C8B-B14F-4D97-AF65-F5344CB8AC3E}">
        <p14:creationId xmlns:p14="http://schemas.microsoft.com/office/powerpoint/2010/main" val="600750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4D4999-0119-6DB4-2461-3B8478A80B70}"/>
              </a:ext>
            </a:extLst>
          </p:cNvPr>
          <p:cNvSpPr txBox="1">
            <a:spLocks/>
          </p:cNvSpPr>
          <p:nvPr/>
        </p:nvSpPr>
        <p:spPr bwMode="auto">
          <a:xfrm>
            <a:off x="453564" y="418187"/>
            <a:ext cx="8229600" cy="449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rmAutofit fontScale="90000" lnSpcReduction="10000"/>
          </a:bodyPr>
          <a:lst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Impact" pitchFamily="34" charset="0"/>
              </a:defRPr>
            </a:lvl2pPr>
            <a:lvl3pPr algn="l" rtl="0" eaLnBrk="0" fontAlgn="base" hangingPunct="0">
              <a:spcBef>
                <a:spcPct val="0"/>
              </a:spcBef>
              <a:spcAft>
                <a:spcPct val="0"/>
              </a:spcAft>
              <a:defRPr sz="3200">
                <a:solidFill>
                  <a:schemeClr val="tx1"/>
                </a:solidFill>
                <a:latin typeface="Impact" pitchFamily="34" charset="0"/>
              </a:defRPr>
            </a:lvl3pPr>
            <a:lvl4pPr algn="l" rtl="0" eaLnBrk="0" fontAlgn="base" hangingPunct="0">
              <a:spcBef>
                <a:spcPct val="0"/>
              </a:spcBef>
              <a:spcAft>
                <a:spcPct val="0"/>
              </a:spcAft>
              <a:defRPr sz="3200">
                <a:solidFill>
                  <a:schemeClr val="tx1"/>
                </a:solidFill>
                <a:latin typeface="Impact" pitchFamily="34" charset="0"/>
              </a:defRPr>
            </a:lvl4pPr>
            <a:lvl5pPr algn="l" rtl="0" eaLnBrk="0" fontAlgn="base" hangingPunct="0">
              <a:spcBef>
                <a:spcPct val="0"/>
              </a:spcBef>
              <a:spcAft>
                <a:spcPct val="0"/>
              </a:spcAft>
              <a:defRPr sz="3200">
                <a:solidFill>
                  <a:schemeClr val="tx1"/>
                </a:solidFill>
                <a:latin typeface="Impact" pitchFamily="34" charset="0"/>
              </a:defRPr>
            </a:lvl5pPr>
            <a:lvl6pPr marL="457200" algn="l" rtl="0" fontAlgn="base">
              <a:spcBef>
                <a:spcPct val="0"/>
              </a:spcBef>
              <a:spcAft>
                <a:spcPct val="0"/>
              </a:spcAft>
              <a:defRPr sz="3200">
                <a:solidFill>
                  <a:schemeClr val="tx1"/>
                </a:solidFill>
                <a:latin typeface="Impact" pitchFamily="34" charset="0"/>
              </a:defRPr>
            </a:lvl6pPr>
            <a:lvl7pPr marL="914400" algn="l" rtl="0" fontAlgn="base">
              <a:spcBef>
                <a:spcPct val="0"/>
              </a:spcBef>
              <a:spcAft>
                <a:spcPct val="0"/>
              </a:spcAft>
              <a:defRPr sz="3200">
                <a:solidFill>
                  <a:schemeClr val="tx1"/>
                </a:solidFill>
                <a:latin typeface="Impact" pitchFamily="34" charset="0"/>
              </a:defRPr>
            </a:lvl7pPr>
            <a:lvl8pPr marL="1371600" algn="l" rtl="0" fontAlgn="base">
              <a:spcBef>
                <a:spcPct val="0"/>
              </a:spcBef>
              <a:spcAft>
                <a:spcPct val="0"/>
              </a:spcAft>
              <a:defRPr sz="3200">
                <a:solidFill>
                  <a:schemeClr val="tx1"/>
                </a:solidFill>
                <a:latin typeface="Impact" pitchFamily="34" charset="0"/>
              </a:defRPr>
            </a:lvl8pPr>
            <a:lvl9pPr marL="1828800" algn="l" rtl="0" fontAlgn="base">
              <a:spcBef>
                <a:spcPct val="0"/>
              </a:spcBef>
              <a:spcAft>
                <a:spcPct val="0"/>
              </a:spcAft>
              <a:defRPr sz="3200">
                <a:solidFill>
                  <a:schemeClr val="tx1"/>
                </a:solidFill>
                <a:latin typeface="Impact" pitchFamily="34" charset="0"/>
              </a:defRPr>
            </a:lvl9pPr>
          </a:lstStyle>
          <a:p>
            <a:r>
              <a:rPr lang="en-US" sz="2400" kern="0"/>
              <a:t>  </a:t>
            </a:r>
            <a:r>
              <a:rPr lang="en-US" sz="2900" b="1" kern="0"/>
              <a:t>Introduction </a:t>
            </a:r>
          </a:p>
        </p:txBody>
      </p:sp>
      <p:pic>
        <p:nvPicPr>
          <p:cNvPr id="6" name="Picture 5">
            <a:extLst>
              <a:ext uri="{FF2B5EF4-FFF2-40B4-BE49-F238E27FC236}">
                <a16:creationId xmlns:a16="http://schemas.microsoft.com/office/drawing/2014/main" id="{AB4010C9-FAE0-683E-657D-A9AB341C4674}"/>
              </a:ext>
            </a:extLst>
          </p:cNvPr>
          <p:cNvPicPr>
            <a:picLocks noChangeAspect="1"/>
          </p:cNvPicPr>
          <p:nvPr/>
        </p:nvPicPr>
        <p:blipFill>
          <a:blip r:embed="rId2"/>
          <a:stretch>
            <a:fillRect/>
          </a:stretch>
        </p:blipFill>
        <p:spPr>
          <a:xfrm>
            <a:off x="5599924" y="2524795"/>
            <a:ext cx="2168037" cy="1368091"/>
          </a:xfrm>
          <a:prstGeom prst="rect">
            <a:avLst/>
          </a:prstGeom>
        </p:spPr>
      </p:pic>
      <p:pic>
        <p:nvPicPr>
          <p:cNvPr id="7" name="Picture 2" descr="A Powerful Protocol Proven to Help Reverse Brain Damage — Optimal Living  Dynamics">
            <a:extLst>
              <a:ext uri="{FF2B5EF4-FFF2-40B4-BE49-F238E27FC236}">
                <a16:creationId xmlns:a16="http://schemas.microsoft.com/office/drawing/2014/main" id="{E3C2ED0B-CCD1-4858-D6E0-47E697C361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9785" y="1140583"/>
            <a:ext cx="2704981" cy="1370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39ABE2-24B2-6B91-517B-C3984CC56933}"/>
              </a:ext>
            </a:extLst>
          </p:cNvPr>
          <p:cNvPicPr>
            <a:picLocks noChangeAspect="1"/>
          </p:cNvPicPr>
          <p:nvPr/>
        </p:nvPicPr>
        <p:blipFill>
          <a:blip r:embed="rId4"/>
          <a:stretch>
            <a:fillRect/>
          </a:stretch>
        </p:blipFill>
        <p:spPr>
          <a:xfrm>
            <a:off x="4568364" y="3968273"/>
            <a:ext cx="4547824" cy="2485352"/>
          </a:xfrm>
          <a:prstGeom prst="rect">
            <a:avLst/>
          </a:prstGeom>
        </p:spPr>
      </p:pic>
      <p:sp>
        <p:nvSpPr>
          <p:cNvPr id="9" name="TextBox 8">
            <a:extLst>
              <a:ext uri="{FF2B5EF4-FFF2-40B4-BE49-F238E27FC236}">
                <a16:creationId xmlns:a16="http://schemas.microsoft.com/office/drawing/2014/main" id="{C12EAA6C-B5A0-435D-86D5-0E3E32650AA6}"/>
              </a:ext>
            </a:extLst>
          </p:cNvPr>
          <p:cNvSpPr txBox="1"/>
          <p:nvPr/>
        </p:nvSpPr>
        <p:spPr>
          <a:xfrm>
            <a:off x="376727" y="1251507"/>
            <a:ext cx="4177748" cy="175432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atin typeface="+mn-lt"/>
                <a:cs typeface="Calibri" panose="020F0502020204030204" pitchFamily="34" charset="0"/>
              </a:rPr>
              <a:t>Brain and spinal cord injury lead to somatosensory impairments such as loss of sense of touch, there are limited methods available to improve and test during the rehabilitation of these impairments. </a:t>
            </a:r>
          </a:p>
        </p:txBody>
      </p:sp>
      <p:sp>
        <p:nvSpPr>
          <p:cNvPr id="11" name="TextBox 10">
            <a:extLst>
              <a:ext uri="{FF2B5EF4-FFF2-40B4-BE49-F238E27FC236}">
                <a16:creationId xmlns:a16="http://schemas.microsoft.com/office/drawing/2014/main" id="{3D21FD40-FF0E-F3DC-5D5E-F96BCDDD220C}"/>
              </a:ext>
            </a:extLst>
          </p:cNvPr>
          <p:cNvSpPr txBox="1"/>
          <p:nvPr/>
        </p:nvSpPr>
        <p:spPr>
          <a:xfrm>
            <a:off x="301269" y="3208840"/>
            <a:ext cx="3737499"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atin typeface="+mn-lt"/>
                <a:cs typeface="Arial"/>
              </a:rPr>
              <a:t>There is a need for a portable device for precise detection of stimulus onset on a large group. </a:t>
            </a:r>
            <a:endParaRPr lang="en-US">
              <a:latin typeface="+mn-lt"/>
            </a:endParaRPr>
          </a:p>
        </p:txBody>
      </p:sp>
      <p:pic>
        <p:nvPicPr>
          <p:cNvPr id="13" name="Picture 12">
            <a:extLst>
              <a:ext uri="{FF2B5EF4-FFF2-40B4-BE49-F238E27FC236}">
                <a16:creationId xmlns:a16="http://schemas.microsoft.com/office/drawing/2014/main" id="{FEBBFF22-1FA5-4CD2-CDC2-5A2DFDB62346}"/>
              </a:ext>
            </a:extLst>
          </p:cNvPr>
          <p:cNvPicPr>
            <a:picLocks noChangeAspect="1"/>
          </p:cNvPicPr>
          <p:nvPr/>
        </p:nvPicPr>
        <p:blipFill>
          <a:blip r:embed="rId5"/>
          <a:stretch>
            <a:fillRect/>
          </a:stretch>
        </p:blipFill>
        <p:spPr>
          <a:xfrm>
            <a:off x="-8725" y="0"/>
            <a:ext cx="230075" cy="6858000"/>
          </a:xfrm>
          <a:prstGeom prst="rect">
            <a:avLst/>
          </a:prstGeom>
        </p:spPr>
      </p:pic>
      <p:pic>
        <p:nvPicPr>
          <p:cNvPr id="15" name="Picture 14">
            <a:extLst>
              <a:ext uri="{FF2B5EF4-FFF2-40B4-BE49-F238E27FC236}">
                <a16:creationId xmlns:a16="http://schemas.microsoft.com/office/drawing/2014/main" id="{F04CC5A1-3887-D997-923F-EAF9BE1A6E75}"/>
              </a:ext>
            </a:extLst>
          </p:cNvPr>
          <p:cNvPicPr>
            <a:picLocks noChangeAspect="1"/>
          </p:cNvPicPr>
          <p:nvPr/>
        </p:nvPicPr>
        <p:blipFill>
          <a:blip r:embed="rId6"/>
          <a:stretch>
            <a:fillRect/>
          </a:stretch>
        </p:blipFill>
        <p:spPr>
          <a:xfrm>
            <a:off x="246408" y="826014"/>
            <a:ext cx="8897592" cy="285790"/>
          </a:xfrm>
          <a:prstGeom prst="rect">
            <a:avLst/>
          </a:prstGeom>
        </p:spPr>
      </p:pic>
    </p:spTree>
    <p:extLst>
      <p:ext uri="{BB962C8B-B14F-4D97-AF65-F5344CB8AC3E}">
        <p14:creationId xmlns:p14="http://schemas.microsoft.com/office/powerpoint/2010/main" val="1347316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637B-1AD0-02C6-9677-636D05765A23}"/>
              </a:ext>
            </a:extLst>
          </p:cNvPr>
          <p:cNvSpPr>
            <a:spLocks noGrp="1"/>
          </p:cNvSpPr>
          <p:nvPr>
            <p:ph type="title"/>
          </p:nvPr>
        </p:nvSpPr>
        <p:spPr/>
        <p:txBody>
          <a:bodyPr/>
          <a:lstStyle/>
          <a:p>
            <a:r>
              <a:rPr lang="en-US">
                <a:cs typeface="Calibri"/>
              </a:rPr>
              <a:t>Recommendations for Future Work</a:t>
            </a:r>
            <a:endParaRPr lang="en-US"/>
          </a:p>
        </p:txBody>
      </p:sp>
      <p:sp>
        <p:nvSpPr>
          <p:cNvPr id="3" name="Content Placeholder 2">
            <a:extLst>
              <a:ext uri="{FF2B5EF4-FFF2-40B4-BE49-F238E27FC236}">
                <a16:creationId xmlns:a16="http://schemas.microsoft.com/office/drawing/2014/main" id="{5A364A96-3C58-261B-A40F-2778C5069477}"/>
              </a:ext>
            </a:extLst>
          </p:cNvPr>
          <p:cNvSpPr>
            <a:spLocks noGrp="1"/>
          </p:cNvSpPr>
          <p:nvPr>
            <p:ph idx="1"/>
          </p:nvPr>
        </p:nvSpPr>
        <p:spPr/>
        <p:txBody>
          <a:bodyPr vert="horz" lIns="91440" tIns="45720" rIns="91440" bIns="45720" rtlCol="0" anchor="t">
            <a:normAutofit/>
          </a:bodyPr>
          <a:lstStyle/>
          <a:p>
            <a:r>
              <a:rPr lang="en-US">
                <a:cs typeface="Calibri"/>
              </a:rPr>
              <a:t>Transition to a contactless solution using </a:t>
            </a:r>
            <a:r>
              <a:rPr lang="en-US" b="1">
                <a:cs typeface="Calibri"/>
              </a:rPr>
              <a:t>Laser Doppler Detection</a:t>
            </a:r>
          </a:p>
          <a:p>
            <a:endParaRPr lang="en-US" b="1">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3CED9107-7BC0-AC24-009B-2DB3D5FC75B8}"/>
              </a:ext>
            </a:extLst>
          </p:cNvPr>
          <p:cNvSpPr>
            <a:spLocks noGrp="1"/>
          </p:cNvSpPr>
          <p:nvPr>
            <p:ph type="ftr" sz="quarter" idx="11"/>
          </p:nvPr>
        </p:nvSpPr>
        <p:spPr/>
        <p:txBody>
          <a:bodyPr/>
          <a:lstStyle/>
          <a:p>
            <a:endParaRPr lang="en-US"/>
          </a:p>
        </p:txBody>
      </p:sp>
      <p:pic>
        <p:nvPicPr>
          <p:cNvPr id="5" name="Picture 4" descr="Diagram of a diagram of a mirror&#10;&#10;Description automatically generated">
            <a:extLst>
              <a:ext uri="{FF2B5EF4-FFF2-40B4-BE49-F238E27FC236}">
                <a16:creationId xmlns:a16="http://schemas.microsoft.com/office/drawing/2014/main" id="{0C57FD7F-720A-0974-DDAA-988C7C494827}"/>
              </a:ext>
            </a:extLst>
          </p:cNvPr>
          <p:cNvPicPr>
            <a:picLocks noChangeAspect="1"/>
          </p:cNvPicPr>
          <p:nvPr/>
        </p:nvPicPr>
        <p:blipFill>
          <a:blip r:embed="rId2"/>
          <a:stretch>
            <a:fillRect/>
          </a:stretch>
        </p:blipFill>
        <p:spPr>
          <a:xfrm>
            <a:off x="3608975" y="3132530"/>
            <a:ext cx="5535283" cy="3724739"/>
          </a:xfrm>
          <a:prstGeom prst="rect">
            <a:avLst/>
          </a:prstGeom>
        </p:spPr>
      </p:pic>
      <p:pic>
        <p:nvPicPr>
          <p:cNvPr id="6" name="Picture 5" descr="Vibrometry products - VibroGo® portable laser vibration sensor from Polytec  - Polytec">
            <a:extLst>
              <a:ext uri="{FF2B5EF4-FFF2-40B4-BE49-F238E27FC236}">
                <a16:creationId xmlns:a16="http://schemas.microsoft.com/office/drawing/2014/main" id="{F07B304E-93A7-FCAF-3254-904D035A3A7E}"/>
              </a:ext>
            </a:extLst>
          </p:cNvPr>
          <p:cNvPicPr>
            <a:picLocks noChangeAspect="1"/>
          </p:cNvPicPr>
          <p:nvPr/>
        </p:nvPicPr>
        <p:blipFill>
          <a:blip r:embed="rId3"/>
          <a:stretch>
            <a:fillRect/>
          </a:stretch>
        </p:blipFill>
        <p:spPr>
          <a:xfrm>
            <a:off x="-1780" y="4833111"/>
            <a:ext cx="3419215" cy="2021731"/>
          </a:xfrm>
          <a:prstGeom prst="rect">
            <a:avLst/>
          </a:prstGeom>
        </p:spPr>
      </p:pic>
    </p:spTree>
    <p:extLst>
      <p:ext uri="{BB962C8B-B14F-4D97-AF65-F5344CB8AC3E}">
        <p14:creationId xmlns:p14="http://schemas.microsoft.com/office/powerpoint/2010/main" val="2143044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57A1-9BF0-47E0-EC6C-6E1E5A072375}"/>
              </a:ext>
            </a:extLst>
          </p:cNvPr>
          <p:cNvSpPr>
            <a:spLocks noGrp="1"/>
          </p:cNvSpPr>
          <p:nvPr>
            <p:ph type="title"/>
          </p:nvPr>
        </p:nvSpPr>
        <p:spPr/>
        <p:txBody>
          <a:bodyPr/>
          <a:lstStyle/>
          <a:p>
            <a:r>
              <a:rPr lang="en-US"/>
              <a:t>Recommendations for Future Work</a:t>
            </a:r>
          </a:p>
        </p:txBody>
      </p:sp>
      <p:sp>
        <p:nvSpPr>
          <p:cNvPr id="3" name="Content Placeholder 2">
            <a:extLst>
              <a:ext uri="{FF2B5EF4-FFF2-40B4-BE49-F238E27FC236}">
                <a16:creationId xmlns:a16="http://schemas.microsoft.com/office/drawing/2014/main" id="{98463F95-43FF-089F-0554-AB6A5A52975C}"/>
              </a:ext>
            </a:extLst>
          </p:cNvPr>
          <p:cNvSpPr>
            <a:spLocks noGrp="1"/>
          </p:cNvSpPr>
          <p:nvPr>
            <p:ph idx="1"/>
          </p:nvPr>
        </p:nvSpPr>
        <p:spPr>
          <a:xfrm>
            <a:off x="414068" y="1154502"/>
            <a:ext cx="8028317" cy="5518000"/>
          </a:xfrm>
        </p:spPr>
        <p:txBody>
          <a:bodyPr vert="horz" lIns="91440" tIns="45720" rIns="91440" bIns="45720" rtlCol="0" anchor="t">
            <a:normAutofit/>
          </a:bodyPr>
          <a:lstStyle/>
          <a:p>
            <a:pPr marL="0" indent="0">
              <a:buNone/>
            </a:pPr>
            <a:endParaRPr lang="en-US">
              <a:ea typeface="Calibri"/>
              <a:cs typeface="Calibri"/>
            </a:endParaRPr>
          </a:p>
          <a:p>
            <a:r>
              <a:rPr lang="en-US">
                <a:ea typeface="Calibri"/>
                <a:cs typeface="Calibri"/>
              </a:rPr>
              <a:t>Transitioning to a contactless solution using </a:t>
            </a:r>
            <a:r>
              <a:rPr lang="en-US" b="1">
                <a:ea typeface="Calibri"/>
                <a:cs typeface="Calibri"/>
              </a:rPr>
              <a:t>RADAR</a:t>
            </a:r>
          </a:p>
          <a:p>
            <a:r>
              <a:rPr lang="en-US">
                <a:ea typeface="Calibri"/>
                <a:cs typeface="Calibri"/>
              </a:rPr>
              <a:t>Implement current System with </a:t>
            </a:r>
            <a:r>
              <a:rPr lang="en-US" b="1">
                <a:ea typeface="Calibri"/>
                <a:cs typeface="Calibri"/>
              </a:rPr>
              <a:t>RADAR replacing Piezo </a:t>
            </a:r>
          </a:p>
        </p:txBody>
      </p:sp>
      <p:pic>
        <p:nvPicPr>
          <p:cNvPr id="4" name="Picture 3" descr="A black triangle with words&#10;&#10;Description automatically generated">
            <a:extLst>
              <a:ext uri="{FF2B5EF4-FFF2-40B4-BE49-F238E27FC236}">
                <a16:creationId xmlns:a16="http://schemas.microsoft.com/office/drawing/2014/main" id="{79A245BB-7626-F46F-4BD0-C05AACAE0DD0}"/>
              </a:ext>
            </a:extLst>
          </p:cNvPr>
          <p:cNvPicPr>
            <a:picLocks noChangeAspect="1"/>
          </p:cNvPicPr>
          <p:nvPr/>
        </p:nvPicPr>
        <p:blipFill>
          <a:blip r:embed="rId2"/>
          <a:stretch>
            <a:fillRect/>
          </a:stretch>
        </p:blipFill>
        <p:spPr>
          <a:xfrm>
            <a:off x="770627" y="4092565"/>
            <a:ext cx="7315198" cy="2281587"/>
          </a:xfrm>
          <a:prstGeom prst="rect">
            <a:avLst/>
          </a:prstGeom>
        </p:spPr>
      </p:pic>
    </p:spTree>
    <p:extLst>
      <p:ext uri="{BB962C8B-B14F-4D97-AF65-F5344CB8AC3E}">
        <p14:creationId xmlns:p14="http://schemas.microsoft.com/office/powerpoint/2010/main" val="2628361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80E2-134D-AE04-9DDC-59D1D281214E}"/>
              </a:ext>
            </a:extLst>
          </p:cNvPr>
          <p:cNvSpPr>
            <a:spLocks noGrp="1"/>
          </p:cNvSpPr>
          <p:nvPr>
            <p:ph type="title"/>
          </p:nvPr>
        </p:nvSpPr>
        <p:spPr/>
        <p:txBody>
          <a:bodyPr/>
          <a:lstStyle/>
          <a:p>
            <a:r>
              <a:rPr lang="en-US"/>
              <a:t>Conclusions</a:t>
            </a:r>
          </a:p>
        </p:txBody>
      </p:sp>
      <p:sp>
        <p:nvSpPr>
          <p:cNvPr id="3" name="Content Placeholder 2">
            <a:extLst>
              <a:ext uri="{FF2B5EF4-FFF2-40B4-BE49-F238E27FC236}">
                <a16:creationId xmlns:a16="http://schemas.microsoft.com/office/drawing/2014/main" id="{02718A60-3AEF-E8AA-1275-A6027624F449}"/>
              </a:ext>
            </a:extLst>
          </p:cNvPr>
          <p:cNvSpPr>
            <a:spLocks noGrp="1"/>
          </p:cNvSpPr>
          <p:nvPr>
            <p:ph idx="1"/>
          </p:nvPr>
        </p:nvSpPr>
        <p:spPr/>
        <p:txBody>
          <a:bodyPr vert="horz" lIns="91440" tIns="45720" rIns="91440" bIns="45720" rtlCol="0" anchor="t">
            <a:normAutofit lnSpcReduction="10000"/>
          </a:bodyPr>
          <a:lstStyle/>
          <a:p>
            <a:r>
              <a:rPr lang="en-US">
                <a:cs typeface="Calibri"/>
              </a:rPr>
              <a:t>Piezo detection: </a:t>
            </a:r>
            <a:r>
              <a:rPr lang="en-US" b="1">
                <a:cs typeface="Calibri"/>
              </a:rPr>
              <a:t>1.6ms Jitter</a:t>
            </a:r>
            <a:r>
              <a:rPr lang="en-US">
                <a:cs typeface="Calibri"/>
              </a:rPr>
              <a:t>, </a:t>
            </a:r>
            <a:r>
              <a:rPr lang="en-US" b="1">
                <a:cs typeface="Calibri"/>
              </a:rPr>
              <a:t>4.6ms Latency</a:t>
            </a:r>
            <a:endParaRPr lang="en-US"/>
          </a:p>
          <a:p>
            <a:r>
              <a:rPr lang="en-US">
                <a:cs typeface="Calibri"/>
              </a:rPr>
              <a:t>Goal: &lt;5ms Latency. </a:t>
            </a:r>
          </a:p>
          <a:p>
            <a:pPr marL="0" indent="0">
              <a:buNone/>
            </a:pPr>
            <a:r>
              <a:rPr lang="en-US">
                <a:cs typeface="Calibri"/>
              </a:rPr>
              <a:t>As defined earlier, a sub 5ms Latency is considered </a:t>
            </a:r>
            <a:r>
              <a:rPr lang="en-US" b="1">
                <a:cs typeface="Calibri"/>
              </a:rPr>
              <a:t>Instantaneous to the human perception.</a:t>
            </a:r>
            <a:endParaRPr lang="en-US" b="1" err="1">
              <a:cs typeface="Calibri"/>
            </a:endParaRPr>
          </a:p>
          <a:p>
            <a:r>
              <a:rPr lang="en-US">
                <a:cs typeface="Calibri"/>
              </a:rPr>
              <a:t>We have Shown that the Piezo can be considered both </a:t>
            </a:r>
            <a:r>
              <a:rPr lang="en-US" b="1">
                <a:cs typeface="Calibri"/>
              </a:rPr>
              <a:t>Precise and Accurate. </a:t>
            </a:r>
          </a:p>
          <a:p>
            <a:r>
              <a:rPr lang="en-US">
                <a:cs typeface="Calibri"/>
              </a:rPr>
              <a:t>We have Printed and mounted the Box unto the cell phone and Piezo Sensor.</a:t>
            </a:r>
            <a:endParaRPr lang="en-US" b="1">
              <a:cs typeface="Calibri"/>
            </a:endParaRPr>
          </a:p>
        </p:txBody>
      </p:sp>
      <p:sp>
        <p:nvSpPr>
          <p:cNvPr id="4" name="Footer Placeholder 3">
            <a:extLst>
              <a:ext uri="{FF2B5EF4-FFF2-40B4-BE49-F238E27FC236}">
                <a16:creationId xmlns:a16="http://schemas.microsoft.com/office/drawing/2014/main" id="{E295C6BC-EF93-021D-19C9-927A5CD891E4}"/>
              </a:ext>
            </a:extLst>
          </p:cNvPr>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354081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237F-9788-DD9B-1D63-2D1B8170141C}"/>
              </a:ext>
            </a:extLst>
          </p:cNvPr>
          <p:cNvSpPr>
            <a:spLocks noGrp="1"/>
          </p:cNvSpPr>
          <p:nvPr>
            <p:ph type="title"/>
          </p:nvPr>
        </p:nvSpPr>
        <p:spPr>
          <a:xfrm>
            <a:off x="457200" y="87480"/>
            <a:ext cx="8229600" cy="692728"/>
          </a:xfrm>
        </p:spPr>
        <p:txBody>
          <a:bodyPr>
            <a:normAutofit fontScale="90000"/>
          </a:bodyPr>
          <a:lstStyle/>
          <a:p>
            <a:r>
              <a:rPr lang="en-US"/>
              <a:t>Individual Contributions</a:t>
            </a:r>
          </a:p>
        </p:txBody>
      </p:sp>
      <p:sp>
        <p:nvSpPr>
          <p:cNvPr id="3" name="Content Placeholder 2">
            <a:extLst>
              <a:ext uri="{FF2B5EF4-FFF2-40B4-BE49-F238E27FC236}">
                <a16:creationId xmlns:a16="http://schemas.microsoft.com/office/drawing/2014/main" id="{D3B8709B-A297-2A7C-6582-B24AD62D79B7}"/>
              </a:ext>
            </a:extLst>
          </p:cNvPr>
          <p:cNvSpPr>
            <a:spLocks noGrp="1"/>
          </p:cNvSpPr>
          <p:nvPr>
            <p:ph idx="1"/>
          </p:nvPr>
        </p:nvSpPr>
        <p:spPr>
          <a:xfrm>
            <a:off x="457200" y="956086"/>
            <a:ext cx="8229600" cy="5692053"/>
          </a:xfrm>
        </p:spPr>
        <p:txBody>
          <a:bodyPr vert="horz" lIns="91440" tIns="45720" rIns="91440" bIns="45720" rtlCol="0" anchor="t">
            <a:normAutofit fontScale="92500" lnSpcReduction="20000"/>
          </a:bodyPr>
          <a:lstStyle/>
          <a:p>
            <a:r>
              <a:rPr lang="en-US" sz="2400" b="1">
                <a:ea typeface="+mn-lt"/>
                <a:cs typeface="+mn-lt"/>
              </a:rPr>
              <a:t>Muhammed Shuaib</a:t>
            </a:r>
          </a:p>
          <a:p>
            <a:pPr lvl="1"/>
            <a:r>
              <a:rPr lang="en-US" sz="2000"/>
              <a:t>Support Roles: Point of contact, Scheduler  </a:t>
            </a:r>
            <a:endParaRPr lang="en-US" sz="2000">
              <a:cs typeface="Calibri"/>
            </a:endParaRPr>
          </a:p>
          <a:p>
            <a:pPr lvl="1"/>
            <a:r>
              <a:rPr lang="en-US" sz="2000"/>
              <a:t>Most Significant Contributions: Designing logical design diagram, Accelerometer research and implementation. Experimentation.</a:t>
            </a:r>
            <a:endParaRPr lang="en-US" sz="2000">
              <a:ea typeface="Calibri"/>
              <a:cs typeface="Calibri"/>
            </a:endParaRPr>
          </a:p>
          <a:p>
            <a:pPr marL="457200" lvl="1" indent="0">
              <a:buNone/>
            </a:pPr>
            <a:endParaRPr lang="en-US" sz="2000">
              <a:cs typeface="Calibri"/>
            </a:endParaRPr>
          </a:p>
          <a:p>
            <a:r>
              <a:rPr lang="en-US" sz="2400" b="1">
                <a:ea typeface="+mn-lt"/>
                <a:cs typeface="+mn-lt"/>
              </a:rPr>
              <a:t>Md. Sadman Kabir</a:t>
            </a:r>
            <a:endParaRPr lang="en-US" sz="2400" b="1">
              <a:cs typeface="Calibri"/>
            </a:endParaRPr>
          </a:p>
          <a:p>
            <a:pPr lvl="1"/>
            <a:r>
              <a:rPr lang="en-US" sz="2000"/>
              <a:t>Support Roles: Editor</a:t>
            </a:r>
            <a:endParaRPr lang="en-US" sz="2000">
              <a:cs typeface="Calibri"/>
            </a:endParaRPr>
          </a:p>
          <a:p>
            <a:pPr lvl="1"/>
            <a:r>
              <a:rPr lang="en-US" sz="2000"/>
              <a:t>Most Significant Contributions: 3D Design of the prototype and printing, Research, Teensy experiments with the Piezo.</a:t>
            </a:r>
            <a:endParaRPr lang="en-US" sz="2000">
              <a:cs typeface="Calibri"/>
            </a:endParaRPr>
          </a:p>
          <a:p>
            <a:endParaRPr lang="en-US" sz="2400"/>
          </a:p>
          <a:p>
            <a:r>
              <a:rPr lang="en-US" sz="2400" b="1">
                <a:ea typeface="+mn-lt"/>
                <a:cs typeface="+mn-lt"/>
              </a:rPr>
              <a:t>Daniel Brown</a:t>
            </a:r>
            <a:endParaRPr lang="en-US" sz="2400" b="1">
              <a:ea typeface="Calibri"/>
              <a:cs typeface="Calibri"/>
            </a:endParaRPr>
          </a:p>
          <a:p>
            <a:pPr marL="1028700" lvl="1">
              <a:buFont typeface="Arial"/>
              <a:buChar char="–"/>
            </a:pPr>
            <a:r>
              <a:rPr lang="en-US" sz="2000">
                <a:ea typeface="Calibri"/>
                <a:cs typeface="Calibri"/>
              </a:rPr>
              <a:t>Support Roles: Archivist</a:t>
            </a:r>
          </a:p>
          <a:p>
            <a:pPr marL="1028700" lvl="1">
              <a:buFont typeface="Arial"/>
              <a:buChar char="–"/>
            </a:pPr>
            <a:r>
              <a:rPr lang="en-US" sz="2000">
                <a:ea typeface="Calibri"/>
                <a:cs typeface="Calibri"/>
              </a:rPr>
              <a:t>Most Significant Contributions: Piezo and future implementation research. Raspberry Pi Pico experiments with the Piezo.</a:t>
            </a:r>
            <a:endParaRPr lang="en-US"/>
          </a:p>
          <a:p>
            <a:endParaRPr lang="en-US" sz="2400" b="1">
              <a:cs typeface="Calibri"/>
            </a:endParaRPr>
          </a:p>
          <a:p>
            <a:r>
              <a:rPr lang="en-US" sz="2400" b="1">
                <a:ea typeface="+mn-lt"/>
                <a:cs typeface="+mn-lt"/>
              </a:rPr>
              <a:t>Nasser </a:t>
            </a:r>
            <a:r>
              <a:rPr lang="en-US" sz="2400" b="1" err="1">
                <a:ea typeface="+mn-lt"/>
                <a:cs typeface="+mn-lt"/>
              </a:rPr>
              <a:t>AL-Maskari</a:t>
            </a:r>
            <a:endParaRPr lang="en-US" sz="2400" b="1">
              <a:ea typeface="Calibri"/>
              <a:cs typeface="Calibri"/>
            </a:endParaRPr>
          </a:p>
          <a:p>
            <a:pPr lvl="1"/>
            <a:r>
              <a:rPr lang="en-US" sz="2000"/>
              <a:t>Support Roles: Treasurer</a:t>
            </a:r>
            <a:endParaRPr lang="en-US" sz="2000">
              <a:cs typeface="Calibri"/>
            </a:endParaRPr>
          </a:p>
          <a:p>
            <a:pPr lvl="1"/>
            <a:r>
              <a:rPr lang="en-US" sz="2000"/>
              <a:t>Most Significant Contributions: Data and result implementation, MATLAB signal acquisition, Experimentation.</a:t>
            </a:r>
            <a:endParaRPr lang="en-US" sz="2000">
              <a:cs typeface="Calibri"/>
            </a:endParaRPr>
          </a:p>
        </p:txBody>
      </p:sp>
    </p:spTree>
    <p:extLst>
      <p:ext uri="{BB962C8B-B14F-4D97-AF65-F5344CB8AC3E}">
        <p14:creationId xmlns:p14="http://schemas.microsoft.com/office/powerpoint/2010/main" val="698868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1302-E852-D293-84F8-268977BFDA22}"/>
              </a:ext>
            </a:extLst>
          </p:cNvPr>
          <p:cNvSpPr>
            <a:spLocks noGrp="1"/>
          </p:cNvSpPr>
          <p:nvPr>
            <p:ph type="title"/>
          </p:nvPr>
        </p:nvSpPr>
        <p:spPr>
          <a:xfrm>
            <a:off x="457200" y="87480"/>
            <a:ext cx="8229600" cy="1143000"/>
          </a:xfrm>
        </p:spPr>
        <p:txBody>
          <a:bodyPr/>
          <a:lstStyle/>
          <a:p>
            <a:r>
              <a:rPr lang="en-US"/>
              <a:t>Questions</a:t>
            </a:r>
          </a:p>
        </p:txBody>
      </p:sp>
      <p:sp>
        <p:nvSpPr>
          <p:cNvPr id="4" name="Footer Placeholder 3">
            <a:extLst>
              <a:ext uri="{FF2B5EF4-FFF2-40B4-BE49-F238E27FC236}">
                <a16:creationId xmlns:a16="http://schemas.microsoft.com/office/drawing/2014/main" id="{3EE4238C-14AB-42F2-AA2E-E9D7563367EC}"/>
              </a:ext>
            </a:extLst>
          </p:cNvPr>
          <p:cNvSpPr>
            <a:spLocks noGrp="1"/>
          </p:cNvSpPr>
          <p:nvPr>
            <p:ph type="ftr" sz="quarter" idx="11"/>
          </p:nvPr>
        </p:nvSpPr>
        <p:spPr/>
        <p:txBody>
          <a:bodyPr/>
          <a:lstStyle/>
          <a:p>
            <a:pPr>
              <a:defRPr/>
            </a:pPr>
            <a:endParaRPr lang="en-US"/>
          </a:p>
        </p:txBody>
      </p:sp>
      <p:pic>
        <p:nvPicPr>
          <p:cNvPr id="6" name="Content Placeholder 5">
            <a:extLst>
              <a:ext uri="{FF2B5EF4-FFF2-40B4-BE49-F238E27FC236}">
                <a16:creationId xmlns:a16="http://schemas.microsoft.com/office/drawing/2014/main" id="{46E58BD0-F72B-1C1E-702C-6CE1D45C3E4D}"/>
              </a:ext>
            </a:extLst>
          </p:cNvPr>
          <p:cNvPicPr>
            <a:picLocks noChangeAspect="1"/>
          </p:cNvPicPr>
          <p:nvPr/>
        </p:nvPicPr>
        <p:blipFill>
          <a:blip r:embed="rId2"/>
          <a:stretch>
            <a:fillRect/>
          </a:stretch>
        </p:blipFill>
        <p:spPr>
          <a:xfrm>
            <a:off x="188127" y="1408707"/>
            <a:ext cx="8644744" cy="4617891"/>
          </a:xfrm>
          <a:prstGeom prst="rect">
            <a:avLst/>
          </a:prstGeom>
        </p:spPr>
      </p:pic>
      <p:sp>
        <p:nvSpPr>
          <p:cNvPr id="7" name="Content Placeholder 6">
            <a:extLst>
              <a:ext uri="{FF2B5EF4-FFF2-40B4-BE49-F238E27FC236}">
                <a16:creationId xmlns:a16="http://schemas.microsoft.com/office/drawing/2014/main" id="{2612A3A8-C7C3-AADF-A24D-3278C9E33BA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30488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C07FEF0-23A4-AA48-4654-BA523487AE23}"/>
              </a:ext>
            </a:extLst>
          </p:cNvPr>
          <p:cNvSpPr>
            <a:spLocks noGrp="1"/>
          </p:cNvSpPr>
          <p:nvPr>
            <p:ph type="ftr" sz="quarter" idx="11"/>
          </p:nvPr>
        </p:nvSpPr>
        <p:spPr/>
        <p:txBody>
          <a:bodyPr/>
          <a:lstStyle/>
          <a:p>
            <a:pPr>
              <a:defRPr/>
            </a:pPr>
            <a:endParaRPr lang="en-US"/>
          </a:p>
        </p:txBody>
      </p:sp>
      <p:sp>
        <p:nvSpPr>
          <p:cNvPr id="9" name="Title 1">
            <a:extLst>
              <a:ext uri="{FF2B5EF4-FFF2-40B4-BE49-F238E27FC236}">
                <a16:creationId xmlns:a16="http://schemas.microsoft.com/office/drawing/2014/main" id="{E19924CA-28FF-F0DF-70C0-333B3D9AC828}"/>
              </a:ext>
            </a:extLst>
          </p:cNvPr>
          <p:cNvSpPr txBox="1">
            <a:spLocks/>
          </p:cNvSpPr>
          <p:nvPr/>
        </p:nvSpPr>
        <p:spPr>
          <a:xfrm>
            <a:off x="457200" y="274905"/>
            <a:ext cx="8229600" cy="81655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t>Background</a:t>
            </a:r>
            <a:r>
              <a:rPr lang="en-US">
                <a:latin typeface="Franklin Gothic Heavy"/>
              </a:rPr>
              <a:t> </a:t>
            </a:r>
            <a:r>
              <a:rPr lang="en-US"/>
              <a:t>and Context</a:t>
            </a:r>
          </a:p>
        </p:txBody>
      </p:sp>
      <p:sp>
        <p:nvSpPr>
          <p:cNvPr id="10" name="Content Placeholder 2">
            <a:extLst>
              <a:ext uri="{FF2B5EF4-FFF2-40B4-BE49-F238E27FC236}">
                <a16:creationId xmlns:a16="http://schemas.microsoft.com/office/drawing/2014/main" id="{E57DE019-E19E-2DDE-158B-857D938A05AE}"/>
              </a:ext>
            </a:extLst>
          </p:cNvPr>
          <p:cNvSpPr txBox="1">
            <a:spLocks/>
          </p:cNvSpPr>
          <p:nvPr/>
        </p:nvSpPr>
        <p:spPr>
          <a:xfrm>
            <a:off x="533401" y="1029304"/>
            <a:ext cx="7661428" cy="5199455"/>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sz="1800"/>
          </a:p>
          <a:p>
            <a:pPr marL="0" indent="0">
              <a:spcAft>
                <a:spcPts val="0"/>
              </a:spcAft>
              <a:buNone/>
            </a:pPr>
            <a:r>
              <a:rPr lang="en-US" sz="2400"/>
              <a:t>NCAN's senior scientists,  Dr. Hill and Dr. Gupta, require us to build a high-precision, low-latency, affordable device for detecting Vibration Onset with 5ms accuracy</a:t>
            </a:r>
          </a:p>
          <a:p>
            <a:pPr marL="0" indent="0" fontAlgn="auto">
              <a:spcAft>
                <a:spcPts val="0"/>
              </a:spcAft>
              <a:buFont typeface="Arial" pitchFamily="34" charset="0"/>
              <a:buNone/>
            </a:pPr>
            <a:endParaRPr lang="en-US" sz="1800">
              <a:ea typeface="+mn-lt"/>
              <a:cs typeface="+mn-lt"/>
            </a:endParaRPr>
          </a:p>
          <a:p>
            <a:pPr marL="0" indent="0" fontAlgn="auto">
              <a:spcAft>
                <a:spcPts val="0"/>
              </a:spcAft>
              <a:buFont typeface="Arial" pitchFamily="34" charset="0"/>
              <a:buNone/>
            </a:pPr>
            <a:endParaRPr lang="en-US" sz="1800">
              <a:ea typeface="+mn-lt"/>
              <a:cs typeface="+mn-lt"/>
            </a:endParaRPr>
          </a:p>
          <a:p>
            <a:pPr marL="0" indent="0" fontAlgn="auto">
              <a:spcAft>
                <a:spcPts val="0"/>
              </a:spcAft>
              <a:buFont typeface="Arial" pitchFamily="34" charset="0"/>
              <a:buNone/>
            </a:pPr>
            <a:endParaRPr lang="en-US" sz="1800">
              <a:ea typeface="+mn-lt"/>
              <a:cs typeface="+mn-lt"/>
            </a:endParaRPr>
          </a:p>
        </p:txBody>
      </p:sp>
      <p:sp>
        <p:nvSpPr>
          <p:cNvPr id="11" name="Footer Placeholder 3">
            <a:extLst>
              <a:ext uri="{FF2B5EF4-FFF2-40B4-BE49-F238E27FC236}">
                <a16:creationId xmlns:a16="http://schemas.microsoft.com/office/drawing/2014/main" id="{F23B773B-9702-6E01-E10D-6DCDA1440FB4}"/>
              </a:ext>
            </a:extLst>
          </p:cNvPr>
          <p:cNvSpPr txBox="1">
            <a:spLocks/>
          </p:cNvSpPr>
          <p:nvPr/>
        </p:nvSpPr>
        <p:spPr>
          <a:xfrm>
            <a:off x="281876" y="6518335"/>
            <a:ext cx="6479444" cy="214746"/>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kern="1200">
                <a:solidFill>
                  <a:schemeClr val="tx1">
                    <a:tint val="75000"/>
                  </a:schemeClr>
                </a:solidFill>
                <a:latin typeface="Arial Narrow" pitchFamily="34" charset="0"/>
                <a:ea typeface="+mn-ea"/>
                <a:cs typeface="Arial" charset="0"/>
              </a:defRPr>
            </a:lvl1pPr>
            <a:lvl2pPr marL="457200" algn="l" rtl="0" fontAlgn="base">
              <a:spcBef>
                <a:spcPct val="0"/>
              </a:spcBef>
              <a:spcAft>
                <a:spcPct val="0"/>
              </a:spcAft>
              <a:defRPr kern="1200">
                <a:solidFill>
                  <a:schemeClr val="tx1"/>
                </a:solidFill>
                <a:latin typeface="Arial Narrow" pitchFamily="34" charset="0"/>
                <a:ea typeface="+mn-ea"/>
                <a:cs typeface="Arial" charset="0"/>
              </a:defRPr>
            </a:lvl2pPr>
            <a:lvl3pPr marL="914400" algn="l" rtl="0" fontAlgn="base">
              <a:spcBef>
                <a:spcPct val="0"/>
              </a:spcBef>
              <a:spcAft>
                <a:spcPct val="0"/>
              </a:spcAft>
              <a:defRPr kern="1200">
                <a:solidFill>
                  <a:schemeClr val="tx1"/>
                </a:solidFill>
                <a:latin typeface="Arial Narrow" pitchFamily="34" charset="0"/>
                <a:ea typeface="+mn-ea"/>
                <a:cs typeface="Arial" charset="0"/>
              </a:defRPr>
            </a:lvl3pPr>
            <a:lvl4pPr marL="1371600" algn="l" rtl="0" fontAlgn="base">
              <a:spcBef>
                <a:spcPct val="0"/>
              </a:spcBef>
              <a:spcAft>
                <a:spcPct val="0"/>
              </a:spcAft>
              <a:defRPr kern="1200">
                <a:solidFill>
                  <a:schemeClr val="tx1"/>
                </a:solidFill>
                <a:latin typeface="Arial Narrow" pitchFamily="34" charset="0"/>
                <a:ea typeface="+mn-ea"/>
                <a:cs typeface="Arial" charset="0"/>
              </a:defRPr>
            </a:lvl4pPr>
            <a:lvl5pPr marL="1828800" algn="l" rtl="0" fontAlgn="base">
              <a:spcBef>
                <a:spcPct val="0"/>
              </a:spcBef>
              <a:spcAft>
                <a:spcPct val="0"/>
              </a:spcAft>
              <a:defRPr kern="1200">
                <a:solidFill>
                  <a:schemeClr val="tx1"/>
                </a:solidFill>
                <a:latin typeface="Arial Narrow" pitchFamily="34" charset="0"/>
                <a:ea typeface="+mn-ea"/>
                <a:cs typeface="Arial" charset="0"/>
              </a:defRPr>
            </a:lvl5pPr>
            <a:lvl6pPr marL="2286000" algn="l" defTabSz="914400" rtl="0" eaLnBrk="1" latinLnBrk="0" hangingPunct="1">
              <a:defRPr kern="1200">
                <a:solidFill>
                  <a:schemeClr val="tx1"/>
                </a:solidFill>
                <a:latin typeface="Arial Narrow" pitchFamily="34" charset="0"/>
                <a:ea typeface="+mn-ea"/>
                <a:cs typeface="Arial" charset="0"/>
              </a:defRPr>
            </a:lvl6pPr>
            <a:lvl7pPr marL="2743200" algn="l" defTabSz="914400" rtl="0" eaLnBrk="1" latinLnBrk="0" hangingPunct="1">
              <a:defRPr kern="1200">
                <a:solidFill>
                  <a:schemeClr val="tx1"/>
                </a:solidFill>
                <a:latin typeface="Arial Narrow" pitchFamily="34" charset="0"/>
                <a:ea typeface="+mn-ea"/>
                <a:cs typeface="Arial" charset="0"/>
              </a:defRPr>
            </a:lvl7pPr>
            <a:lvl8pPr marL="3200400" algn="l" defTabSz="914400" rtl="0" eaLnBrk="1" latinLnBrk="0" hangingPunct="1">
              <a:defRPr kern="1200">
                <a:solidFill>
                  <a:schemeClr val="tx1"/>
                </a:solidFill>
                <a:latin typeface="Arial Narrow" pitchFamily="34" charset="0"/>
                <a:ea typeface="+mn-ea"/>
                <a:cs typeface="Arial" charset="0"/>
              </a:defRPr>
            </a:lvl8pPr>
            <a:lvl9pPr marL="3657600" algn="l" defTabSz="914400" rtl="0" eaLnBrk="1" latinLnBrk="0" hangingPunct="1">
              <a:defRPr kern="1200">
                <a:solidFill>
                  <a:schemeClr val="tx1"/>
                </a:solidFill>
                <a:latin typeface="Arial Narrow" pitchFamily="34" charset="0"/>
                <a:ea typeface="+mn-ea"/>
                <a:cs typeface="Arial" charset="0"/>
              </a:defRPr>
            </a:lvl9pPr>
          </a:lstStyle>
          <a:p>
            <a:pPr>
              <a:defRPr/>
            </a:pPr>
            <a:r>
              <a:rPr lang="en-US">
                <a:latin typeface="Verdana"/>
                <a:ea typeface="Verdana"/>
                <a:cs typeface="Arial"/>
              </a:rPr>
              <a:t>                                                    Image Source: NCAN website           </a:t>
            </a:r>
            <a:endParaRPr lang="en-US">
              <a:ea typeface="Verdana"/>
              <a:cs typeface="Arial"/>
            </a:endParaRPr>
          </a:p>
          <a:p>
            <a:pPr>
              <a:defRPr/>
            </a:pPr>
            <a:r>
              <a:rPr lang="en-US">
                <a:latin typeface="Verdana"/>
                <a:ea typeface="Verdana"/>
                <a:cs typeface="Arial"/>
              </a:rPr>
              <a:t>                                                (https://www.neurotechcenter.org/)</a:t>
            </a:r>
            <a:endParaRPr lang="en-US">
              <a:cs typeface="Arial"/>
            </a:endParaRPr>
          </a:p>
        </p:txBody>
      </p:sp>
      <p:pic>
        <p:nvPicPr>
          <p:cNvPr id="12" name="Picture 11" descr="A person in a white coat and mask with a red hat and a red hat with a monitor on the side&#10;&#10;Description automatically generated">
            <a:extLst>
              <a:ext uri="{FF2B5EF4-FFF2-40B4-BE49-F238E27FC236}">
                <a16:creationId xmlns:a16="http://schemas.microsoft.com/office/drawing/2014/main" id="{2582E673-1D0B-8326-A767-0BC2C7B7EA7A}"/>
              </a:ext>
            </a:extLst>
          </p:cNvPr>
          <p:cNvPicPr>
            <a:picLocks noChangeAspect="1"/>
          </p:cNvPicPr>
          <p:nvPr/>
        </p:nvPicPr>
        <p:blipFill>
          <a:blip r:embed="rId2"/>
          <a:stretch>
            <a:fillRect/>
          </a:stretch>
        </p:blipFill>
        <p:spPr>
          <a:xfrm>
            <a:off x="4644045" y="3177141"/>
            <a:ext cx="3724563" cy="2556538"/>
          </a:xfrm>
          <a:prstGeom prst="rect">
            <a:avLst/>
          </a:prstGeom>
        </p:spPr>
      </p:pic>
      <p:pic>
        <p:nvPicPr>
          <p:cNvPr id="13" name="Picture 12" descr="A person in a lab coat looking at a computer&#10;&#10;Description automatically generated">
            <a:extLst>
              <a:ext uri="{FF2B5EF4-FFF2-40B4-BE49-F238E27FC236}">
                <a16:creationId xmlns:a16="http://schemas.microsoft.com/office/drawing/2014/main" id="{F6C1E51D-0717-E54B-C76D-D24CAD9A83F2}"/>
              </a:ext>
            </a:extLst>
          </p:cNvPr>
          <p:cNvPicPr>
            <a:picLocks noChangeAspect="1"/>
          </p:cNvPicPr>
          <p:nvPr/>
        </p:nvPicPr>
        <p:blipFill>
          <a:blip r:embed="rId3"/>
          <a:stretch>
            <a:fillRect/>
          </a:stretch>
        </p:blipFill>
        <p:spPr>
          <a:xfrm>
            <a:off x="457200" y="3175946"/>
            <a:ext cx="3828471" cy="2557733"/>
          </a:xfrm>
          <a:prstGeom prst="rect">
            <a:avLst/>
          </a:prstGeom>
        </p:spPr>
      </p:pic>
      <p:pic>
        <p:nvPicPr>
          <p:cNvPr id="2" name="Picture 1">
            <a:extLst>
              <a:ext uri="{FF2B5EF4-FFF2-40B4-BE49-F238E27FC236}">
                <a16:creationId xmlns:a16="http://schemas.microsoft.com/office/drawing/2014/main" id="{D4A28F2E-0899-C7C6-E68E-290A208770D0}"/>
              </a:ext>
            </a:extLst>
          </p:cNvPr>
          <p:cNvPicPr>
            <a:picLocks noChangeAspect="1"/>
          </p:cNvPicPr>
          <p:nvPr/>
        </p:nvPicPr>
        <p:blipFill>
          <a:blip r:embed="rId4"/>
          <a:stretch>
            <a:fillRect/>
          </a:stretch>
        </p:blipFill>
        <p:spPr>
          <a:xfrm>
            <a:off x="1805" y="0"/>
            <a:ext cx="225552" cy="6858000"/>
          </a:xfrm>
          <a:prstGeom prst="rect">
            <a:avLst/>
          </a:prstGeom>
        </p:spPr>
      </p:pic>
    </p:spTree>
    <p:extLst>
      <p:ext uri="{BB962C8B-B14F-4D97-AF65-F5344CB8AC3E}">
        <p14:creationId xmlns:p14="http://schemas.microsoft.com/office/powerpoint/2010/main" val="2138607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3A10-02D5-EBE7-43C6-372F7EE38AEC}"/>
              </a:ext>
            </a:extLst>
          </p:cNvPr>
          <p:cNvSpPr>
            <a:spLocks noGrp="1"/>
          </p:cNvSpPr>
          <p:nvPr>
            <p:ph type="title"/>
          </p:nvPr>
        </p:nvSpPr>
        <p:spPr>
          <a:xfrm>
            <a:off x="457200" y="274638"/>
            <a:ext cx="8229600" cy="1143000"/>
          </a:xfrm>
        </p:spPr>
        <p:txBody>
          <a:bodyPr anchor="ctr">
            <a:normAutofit/>
          </a:bodyPr>
          <a:lstStyle/>
          <a:p>
            <a:r>
              <a:rPr lang="en-US"/>
              <a:t>Agenda</a:t>
            </a:r>
          </a:p>
        </p:txBody>
      </p:sp>
      <p:sp>
        <p:nvSpPr>
          <p:cNvPr id="18" name="Footer Placeholder 3">
            <a:extLst>
              <a:ext uri="{FF2B5EF4-FFF2-40B4-BE49-F238E27FC236}">
                <a16:creationId xmlns:a16="http://schemas.microsoft.com/office/drawing/2014/main" id="{B82CD841-A8E8-F839-9C4B-3502AFAA0A32}"/>
              </a:ext>
            </a:extLst>
          </p:cNvPr>
          <p:cNvSpPr>
            <a:spLocks noGrp="1"/>
          </p:cNvSpPr>
          <p:nvPr>
            <p:ph type="ftr" sz="quarter" idx="11"/>
          </p:nvPr>
        </p:nvSpPr>
        <p:spPr>
          <a:xfrm>
            <a:off x="3124200" y="6356350"/>
            <a:ext cx="2895600" cy="365125"/>
          </a:xfrm>
        </p:spPr>
        <p:txBody>
          <a:bodyPr/>
          <a:lstStyle/>
          <a:p>
            <a:endParaRPr lang="en-US"/>
          </a:p>
        </p:txBody>
      </p:sp>
      <p:graphicFrame>
        <p:nvGraphicFramePr>
          <p:cNvPr id="13" name="Content Placeholder 2">
            <a:extLst>
              <a:ext uri="{FF2B5EF4-FFF2-40B4-BE49-F238E27FC236}">
                <a16:creationId xmlns:a16="http://schemas.microsoft.com/office/drawing/2014/main" id="{DA768F29-0414-2ECD-AA9A-CC605763DB4A}"/>
              </a:ext>
            </a:extLst>
          </p:cNvPr>
          <p:cNvGraphicFramePr>
            <a:graphicFrameLocks noGrp="1"/>
          </p:cNvGraphicFramePr>
          <p:nvPr>
            <p:ph idx="1"/>
            <p:extLst>
              <p:ext uri="{D42A27DB-BD31-4B8C-83A1-F6EECF244321}">
                <p14:modId xmlns:p14="http://schemas.microsoft.com/office/powerpoint/2010/main" val="79605470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685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74366-97B4-F254-F9FC-B9B420F95044}"/>
              </a:ext>
            </a:extLst>
          </p:cNvPr>
          <p:cNvSpPr>
            <a:spLocks noGrp="1"/>
          </p:cNvSpPr>
          <p:nvPr>
            <p:ph type="title"/>
          </p:nvPr>
        </p:nvSpPr>
        <p:spPr>
          <a:xfrm>
            <a:off x="457200" y="274638"/>
            <a:ext cx="8229600" cy="1143000"/>
          </a:xfrm>
        </p:spPr>
        <p:txBody>
          <a:bodyPr anchor="ctr">
            <a:normAutofit/>
          </a:bodyPr>
          <a:lstStyle/>
          <a:p>
            <a:r>
              <a:rPr lang="en-US"/>
              <a:t>Problem Statement</a:t>
            </a:r>
          </a:p>
        </p:txBody>
      </p:sp>
      <p:sp>
        <p:nvSpPr>
          <p:cNvPr id="10" name="Footer Placeholder 3">
            <a:extLst>
              <a:ext uri="{FF2B5EF4-FFF2-40B4-BE49-F238E27FC236}">
                <a16:creationId xmlns:a16="http://schemas.microsoft.com/office/drawing/2014/main" id="{2B707EDD-E900-77CA-27EB-7E54F80F1AF6}"/>
              </a:ext>
            </a:extLst>
          </p:cNvPr>
          <p:cNvSpPr>
            <a:spLocks noGrp="1"/>
          </p:cNvSpPr>
          <p:nvPr>
            <p:ph type="ftr" sz="quarter" idx="11"/>
          </p:nvPr>
        </p:nvSpPr>
        <p:spPr>
          <a:xfrm>
            <a:off x="3124200" y="6356350"/>
            <a:ext cx="2895600" cy="365125"/>
          </a:xfrm>
        </p:spPr>
        <p:txBody>
          <a:bodyPr/>
          <a:lstStyle/>
          <a:p>
            <a:endParaRPr lang="en-US"/>
          </a:p>
        </p:txBody>
      </p:sp>
      <p:graphicFrame>
        <p:nvGraphicFramePr>
          <p:cNvPr id="6" name="Content Placeholder 2">
            <a:extLst>
              <a:ext uri="{FF2B5EF4-FFF2-40B4-BE49-F238E27FC236}">
                <a16:creationId xmlns:a16="http://schemas.microsoft.com/office/drawing/2014/main" id="{068E284F-B15D-7B16-FAE2-5E2C8EC897BD}"/>
              </a:ext>
            </a:extLst>
          </p:cNvPr>
          <p:cNvGraphicFramePr>
            <a:graphicFrameLocks noGrp="1"/>
          </p:cNvGraphicFramePr>
          <p:nvPr>
            <p:ph idx="1"/>
            <p:extLst>
              <p:ext uri="{D42A27DB-BD31-4B8C-83A1-F6EECF244321}">
                <p14:modId xmlns:p14="http://schemas.microsoft.com/office/powerpoint/2010/main" val="29765388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238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6A98-E7A8-409E-3B80-DBC447537D9F}"/>
              </a:ext>
            </a:extLst>
          </p:cNvPr>
          <p:cNvSpPr>
            <a:spLocks noGrp="1"/>
          </p:cNvSpPr>
          <p:nvPr>
            <p:ph type="title"/>
          </p:nvPr>
        </p:nvSpPr>
        <p:spPr>
          <a:xfrm>
            <a:off x="5259237" y="274638"/>
            <a:ext cx="3427563" cy="1143000"/>
          </a:xfrm>
        </p:spPr>
        <p:txBody>
          <a:bodyPr anchor="ctr">
            <a:normAutofit fontScale="90000"/>
          </a:bodyPr>
          <a:lstStyle/>
          <a:p>
            <a:r>
              <a:rPr lang="en-US"/>
              <a:t>Key System Requirements</a:t>
            </a:r>
          </a:p>
        </p:txBody>
      </p:sp>
      <p:sp>
        <p:nvSpPr>
          <p:cNvPr id="10" name="Text Placeholder 3">
            <a:extLst>
              <a:ext uri="{FF2B5EF4-FFF2-40B4-BE49-F238E27FC236}">
                <a16:creationId xmlns:a16="http://schemas.microsoft.com/office/drawing/2014/main" id="{6C77D61C-A181-4CFB-6514-FBB79A7784A7}"/>
              </a:ext>
            </a:extLst>
          </p:cNvPr>
          <p:cNvSpPr>
            <a:spLocks noGrp="1"/>
          </p:cNvSpPr>
          <p:nvPr>
            <p:ph sz="quarter" idx="4"/>
          </p:nvPr>
        </p:nvSpPr>
        <p:spPr>
          <a:xfrm>
            <a:off x="5306383" y="1427253"/>
            <a:ext cx="3380417" cy="4698910"/>
          </a:xfrm>
        </p:spPr>
        <p:txBody>
          <a:bodyPr vert="horz" lIns="91440" tIns="45720" rIns="91440" bIns="45720" rtlCol="0" anchor="t">
            <a:normAutofit/>
          </a:bodyPr>
          <a:lstStyle/>
          <a:p>
            <a:r>
              <a:rPr lang="en-US"/>
              <a:t>Our System Requirements were chosen to ensure a balance between performance, Budget, and Usability. </a:t>
            </a:r>
          </a:p>
        </p:txBody>
      </p:sp>
      <p:sp>
        <p:nvSpPr>
          <p:cNvPr id="21" name="Footer Placeholder 6">
            <a:extLst>
              <a:ext uri="{FF2B5EF4-FFF2-40B4-BE49-F238E27FC236}">
                <a16:creationId xmlns:a16="http://schemas.microsoft.com/office/drawing/2014/main" id="{6E5CDAF0-9B13-78C3-0868-9645B3FC237E}"/>
              </a:ext>
            </a:extLst>
          </p:cNvPr>
          <p:cNvSpPr>
            <a:spLocks noGrp="1"/>
          </p:cNvSpPr>
          <p:nvPr>
            <p:ph type="ftr" sz="quarter" idx="11"/>
          </p:nvPr>
        </p:nvSpPr>
        <p:spPr>
          <a:xfrm>
            <a:off x="3124200" y="6356350"/>
            <a:ext cx="2895600" cy="365125"/>
          </a:xfrm>
        </p:spPr>
        <p:txBody>
          <a:bodyPr/>
          <a:lstStyle/>
          <a:p>
            <a:endParaRPr lang="en-US"/>
          </a:p>
        </p:txBody>
      </p:sp>
      <p:graphicFrame>
        <p:nvGraphicFramePr>
          <p:cNvPr id="6" name="Content Placeholder 2">
            <a:extLst>
              <a:ext uri="{FF2B5EF4-FFF2-40B4-BE49-F238E27FC236}">
                <a16:creationId xmlns:a16="http://schemas.microsoft.com/office/drawing/2014/main" id="{F26111D3-3E5D-F028-28A2-1D35F143CC83}"/>
              </a:ext>
            </a:extLst>
          </p:cNvPr>
          <p:cNvGraphicFramePr>
            <a:graphicFrameLocks noGrp="1"/>
          </p:cNvGraphicFramePr>
          <p:nvPr>
            <p:ph sz="half" idx="2"/>
            <p:extLst>
              <p:ext uri="{D42A27DB-BD31-4B8C-83A1-F6EECF244321}">
                <p14:modId xmlns:p14="http://schemas.microsoft.com/office/powerpoint/2010/main" val="612171671"/>
              </p:ext>
            </p:extLst>
          </p:nvPr>
        </p:nvGraphicFramePr>
        <p:xfrm>
          <a:off x="457200" y="3895"/>
          <a:ext cx="4658414" cy="6352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6659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762D-15B9-0B5C-7DFE-9C356D55B05C}"/>
              </a:ext>
            </a:extLst>
          </p:cNvPr>
          <p:cNvSpPr>
            <a:spLocks noGrp="1"/>
          </p:cNvSpPr>
          <p:nvPr>
            <p:ph type="title"/>
          </p:nvPr>
        </p:nvSpPr>
        <p:spPr>
          <a:xfrm>
            <a:off x="457200" y="274638"/>
            <a:ext cx="8229600" cy="1143000"/>
          </a:xfrm>
        </p:spPr>
        <p:txBody>
          <a:bodyPr anchor="ctr">
            <a:normAutofit/>
          </a:bodyPr>
          <a:lstStyle/>
          <a:p>
            <a:r>
              <a:rPr lang="en-US"/>
              <a:t>Methodology </a:t>
            </a:r>
          </a:p>
        </p:txBody>
      </p:sp>
      <p:sp>
        <p:nvSpPr>
          <p:cNvPr id="3" name="Content Placeholder 2">
            <a:extLst>
              <a:ext uri="{FF2B5EF4-FFF2-40B4-BE49-F238E27FC236}">
                <a16:creationId xmlns:a16="http://schemas.microsoft.com/office/drawing/2014/main" id="{375A9841-C47A-7EF3-7EC0-54C01F8B2B52}"/>
              </a:ext>
            </a:extLst>
          </p:cNvPr>
          <p:cNvSpPr>
            <a:spLocks noGrp="1"/>
          </p:cNvSpPr>
          <p:nvPr>
            <p:ph sz="half" idx="1"/>
          </p:nvPr>
        </p:nvSpPr>
        <p:spPr>
          <a:xfrm>
            <a:off x="197006" y="1417638"/>
            <a:ext cx="4038600" cy="4525963"/>
          </a:xfrm>
        </p:spPr>
        <p:txBody>
          <a:bodyPr vert="horz" lIns="91440" tIns="45720" rIns="91440" bIns="45720" rtlCol="0" anchor="t">
            <a:normAutofit lnSpcReduction="10000"/>
          </a:bodyPr>
          <a:lstStyle/>
          <a:p>
            <a:pPr>
              <a:lnSpc>
                <a:spcPct val="90000"/>
              </a:lnSpc>
            </a:pPr>
            <a:r>
              <a:rPr lang="en-US" sz="2000"/>
              <a:t>We used an iterative process. We are currently on the third loop. </a:t>
            </a:r>
          </a:p>
          <a:p>
            <a:pPr>
              <a:lnSpc>
                <a:spcPct val="90000"/>
              </a:lnSpc>
            </a:pPr>
            <a:endParaRPr lang="en-US" sz="2000"/>
          </a:p>
          <a:p>
            <a:pPr>
              <a:lnSpc>
                <a:spcPct val="90000"/>
              </a:lnSpc>
            </a:pPr>
            <a:r>
              <a:rPr lang="en-US" sz="2000"/>
              <a:t>Tested a Piezo sensor, an Accelerometer, and a Microphone</a:t>
            </a:r>
          </a:p>
          <a:p>
            <a:pPr>
              <a:lnSpc>
                <a:spcPct val="90000"/>
              </a:lnSpc>
            </a:pPr>
            <a:endParaRPr lang="en-US" sz="2000"/>
          </a:p>
          <a:p>
            <a:pPr>
              <a:lnSpc>
                <a:spcPct val="90000"/>
              </a:lnSpc>
            </a:pPr>
            <a:r>
              <a:rPr lang="en-US" sz="2000"/>
              <a:t>After evaluation, we chose to use a Piezo Sensor.  </a:t>
            </a:r>
            <a:endParaRPr lang="en-US" sz="2000">
              <a:cs typeface="Calibri"/>
            </a:endParaRPr>
          </a:p>
          <a:p>
            <a:pPr>
              <a:lnSpc>
                <a:spcPct val="90000"/>
              </a:lnSpc>
            </a:pPr>
            <a:endParaRPr lang="en-US" sz="2000"/>
          </a:p>
          <a:p>
            <a:pPr>
              <a:lnSpc>
                <a:spcPct val="90000"/>
              </a:lnSpc>
            </a:pPr>
            <a:r>
              <a:rPr lang="en-US" sz="2000"/>
              <a:t>We used BCI2000, a software library developed by Dr. Hill for real time signal viewing and used </a:t>
            </a:r>
            <a:r>
              <a:rPr lang="en-US" sz="2000" err="1"/>
              <a:t>Matlab</a:t>
            </a:r>
            <a:r>
              <a:rPr lang="en-US" sz="2000"/>
              <a:t> for signal processing to find our final experimental results. </a:t>
            </a:r>
            <a:endParaRPr lang="en-US" sz="2000">
              <a:cs typeface="Calibri"/>
            </a:endParaRPr>
          </a:p>
        </p:txBody>
      </p:sp>
      <p:pic>
        <p:nvPicPr>
          <p:cNvPr id="5" name="Picture 4" descr="A diagram of a process&#10;&#10;Description automatically generated">
            <a:extLst>
              <a:ext uri="{FF2B5EF4-FFF2-40B4-BE49-F238E27FC236}">
                <a16:creationId xmlns:a16="http://schemas.microsoft.com/office/drawing/2014/main" id="{0993761A-D663-AE37-99D9-250DD08F6D9E}"/>
              </a:ext>
            </a:extLst>
          </p:cNvPr>
          <p:cNvPicPr>
            <a:picLocks noChangeAspect="1"/>
          </p:cNvPicPr>
          <p:nvPr/>
        </p:nvPicPr>
        <p:blipFill>
          <a:blip r:embed="rId2"/>
          <a:stretch>
            <a:fillRect/>
          </a:stretch>
        </p:blipFill>
        <p:spPr>
          <a:xfrm>
            <a:off x="4495800" y="1595712"/>
            <a:ext cx="4451194" cy="3637011"/>
          </a:xfrm>
          <a:prstGeom prst="rect">
            <a:avLst/>
          </a:prstGeom>
          <a:noFill/>
        </p:spPr>
      </p:pic>
      <p:sp>
        <p:nvSpPr>
          <p:cNvPr id="10" name="Footer Placeholder 4">
            <a:extLst>
              <a:ext uri="{FF2B5EF4-FFF2-40B4-BE49-F238E27FC236}">
                <a16:creationId xmlns:a16="http://schemas.microsoft.com/office/drawing/2014/main" id="{BD489939-23DE-BD2B-F34F-5CF877B63589}"/>
              </a:ext>
            </a:extLst>
          </p:cNvPr>
          <p:cNvSpPr>
            <a:spLocks noGrp="1"/>
          </p:cNvSpPr>
          <p:nvPr>
            <p:ph type="ftr" sz="quarter" idx="11"/>
          </p:nvPr>
        </p:nvSpPr>
        <p:spPr>
          <a:xfrm>
            <a:off x="3124200" y="6356350"/>
            <a:ext cx="2895600" cy="365125"/>
          </a:xfrm>
        </p:spPr>
        <p:txBody>
          <a:bodyPr/>
          <a:lstStyle/>
          <a:p>
            <a:endParaRPr lang="en-US"/>
          </a:p>
        </p:txBody>
      </p:sp>
    </p:spTree>
    <p:extLst>
      <p:ext uri="{BB962C8B-B14F-4D97-AF65-F5344CB8AC3E}">
        <p14:creationId xmlns:p14="http://schemas.microsoft.com/office/powerpoint/2010/main" val="1939427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9CCD-8EEE-F61D-1995-E9A99923A1EA}"/>
              </a:ext>
            </a:extLst>
          </p:cNvPr>
          <p:cNvSpPr>
            <a:spLocks noGrp="1"/>
          </p:cNvSpPr>
          <p:nvPr>
            <p:ph type="title"/>
          </p:nvPr>
        </p:nvSpPr>
        <p:spPr>
          <a:xfrm>
            <a:off x="336270" y="136525"/>
            <a:ext cx="8625431" cy="1143000"/>
          </a:xfrm>
        </p:spPr>
        <p:txBody>
          <a:bodyPr>
            <a:normAutofit/>
          </a:bodyPr>
          <a:lstStyle/>
          <a:p>
            <a:r>
              <a:rPr lang="en-US" sz="2800" kern="1200">
                <a:latin typeface="+mj-lt"/>
                <a:ea typeface="+mj-ea"/>
                <a:cs typeface="+mj-cs"/>
              </a:rPr>
              <a:t>Decision matrix</a:t>
            </a:r>
            <a:r>
              <a:rPr lang="en-US" sz="2800"/>
              <a:t> </a:t>
            </a:r>
            <a:r>
              <a:rPr lang="en-US" sz="2800" kern="1200">
                <a:latin typeface="+mj-lt"/>
                <a:ea typeface="+mj-ea"/>
                <a:cs typeface="+mj-cs"/>
              </a:rPr>
              <a:t> PIEZO vs Accelerometer</a:t>
            </a:r>
            <a:r>
              <a:rPr lang="en-US" sz="2800"/>
              <a:t> vs Microphone</a:t>
            </a:r>
          </a:p>
        </p:txBody>
      </p:sp>
      <p:sp>
        <p:nvSpPr>
          <p:cNvPr id="4" name="Footer Placeholder 3">
            <a:extLst>
              <a:ext uri="{FF2B5EF4-FFF2-40B4-BE49-F238E27FC236}">
                <a16:creationId xmlns:a16="http://schemas.microsoft.com/office/drawing/2014/main" id="{56EBAA69-D805-35B1-C041-04803137C9D9}"/>
              </a:ext>
            </a:extLst>
          </p:cNvPr>
          <p:cNvSpPr>
            <a:spLocks noGrp="1"/>
          </p:cNvSpPr>
          <p:nvPr>
            <p:ph type="ftr" sz="quarter" idx="11"/>
          </p:nvPr>
        </p:nvSpPr>
        <p:spPr/>
        <p:txBody>
          <a:bodyPr/>
          <a:lstStyle/>
          <a:p>
            <a:endParaRPr lang="en-US"/>
          </a:p>
        </p:txBody>
      </p:sp>
      <p:graphicFrame>
        <p:nvGraphicFramePr>
          <p:cNvPr id="3" name="Table 2">
            <a:extLst>
              <a:ext uri="{FF2B5EF4-FFF2-40B4-BE49-F238E27FC236}">
                <a16:creationId xmlns:a16="http://schemas.microsoft.com/office/drawing/2014/main" id="{4030C21C-E8D0-6413-F5C8-448506D99670}"/>
              </a:ext>
            </a:extLst>
          </p:cNvPr>
          <p:cNvGraphicFramePr>
            <a:graphicFrameLocks noGrp="1"/>
          </p:cNvGraphicFramePr>
          <p:nvPr>
            <p:extLst>
              <p:ext uri="{D42A27DB-BD31-4B8C-83A1-F6EECF244321}">
                <p14:modId xmlns:p14="http://schemas.microsoft.com/office/powerpoint/2010/main" val="1778704050"/>
              </p:ext>
            </p:extLst>
          </p:nvPr>
        </p:nvGraphicFramePr>
        <p:xfrm>
          <a:off x="1314474" y="1196117"/>
          <a:ext cx="6669024" cy="5438233"/>
        </p:xfrm>
        <a:graphic>
          <a:graphicData uri="http://schemas.openxmlformats.org/drawingml/2006/table">
            <a:tbl>
              <a:tblPr firstRow="1" bandRow="1">
                <a:tableStyleId>{5C22544A-7EE6-4342-B048-85BDC9FD1C3A}</a:tableStyleId>
              </a:tblPr>
              <a:tblGrid>
                <a:gridCol w="1626591">
                  <a:extLst>
                    <a:ext uri="{9D8B030D-6E8A-4147-A177-3AD203B41FA5}">
                      <a16:colId xmlns:a16="http://schemas.microsoft.com/office/drawing/2014/main" val="2616531776"/>
                    </a:ext>
                  </a:extLst>
                </a:gridCol>
                <a:gridCol w="1607072">
                  <a:extLst>
                    <a:ext uri="{9D8B030D-6E8A-4147-A177-3AD203B41FA5}">
                      <a16:colId xmlns:a16="http://schemas.microsoft.com/office/drawing/2014/main" val="1562503237"/>
                    </a:ext>
                  </a:extLst>
                </a:gridCol>
                <a:gridCol w="1776238">
                  <a:extLst>
                    <a:ext uri="{9D8B030D-6E8A-4147-A177-3AD203B41FA5}">
                      <a16:colId xmlns:a16="http://schemas.microsoft.com/office/drawing/2014/main" val="2183825252"/>
                    </a:ext>
                  </a:extLst>
                </a:gridCol>
                <a:gridCol w="1659123">
                  <a:extLst>
                    <a:ext uri="{9D8B030D-6E8A-4147-A177-3AD203B41FA5}">
                      <a16:colId xmlns:a16="http://schemas.microsoft.com/office/drawing/2014/main" val="3437085294"/>
                    </a:ext>
                  </a:extLst>
                </a:gridCol>
              </a:tblGrid>
              <a:tr h="1199896">
                <a:tc>
                  <a:txBody>
                    <a:bodyPr/>
                    <a:lstStyle/>
                    <a:p>
                      <a:r>
                        <a:rPr lang="en-US"/>
                        <a:t>Criteria</a:t>
                      </a:r>
                    </a:p>
                  </a:txBody>
                  <a:tcPr/>
                </a:tc>
                <a:tc>
                  <a:txBody>
                    <a:bodyPr/>
                    <a:lstStyle/>
                    <a:p>
                      <a:r>
                        <a:rPr lang="en-US"/>
                        <a:t>Piezo</a:t>
                      </a:r>
                    </a:p>
                  </a:txBody>
                  <a:tcPr/>
                </a:tc>
                <a:tc>
                  <a:txBody>
                    <a:bodyPr/>
                    <a:lstStyle/>
                    <a:p>
                      <a:r>
                        <a:rPr lang="en-US"/>
                        <a:t>Accelerometer</a:t>
                      </a:r>
                    </a:p>
                  </a:txBody>
                  <a:tcPr/>
                </a:tc>
                <a:tc>
                  <a:txBody>
                    <a:bodyPr/>
                    <a:lstStyle/>
                    <a:p>
                      <a:r>
                        <a:rPr lang="en-US"/>
                        <a:t>Microphone</a:t>
                      </a:r>
                    </a:p>
                  </a:txBody>
                  <a:tcPr/>
                </a:tc>
                <a:extLst>
                  <a:ext uri="{0D108BD9-81ED-4DB2-BD59-A6C34878D82A}">
                    <a16:rowId xmlns:a16="http://schemas.microsoft.com/office/drawing/2014/main" val="3380646804"/>
                  </a:ext>
                </a:extLst>
              </a:tr>
              <a:tr h="774890">
                <a:tc>
                  <a:txBody>
                    <a:bodyPr/>
                    <a:lstStyle/>
                    <a:p>
                      <a:r>
                        <a:rPr lang="en-US"/>
                        <a:t>Accuracy</a:t>
                      </a:r>
                    </a:p>
                  </a:txBody>
                  <a:tcPr/>
                </a:tc>
                <a:tc>
                  <a:txBody>
                    <a:bodyPr/>
                    <a:lstStyle/>
                    <a:p>
                      <a:r>
                        <a:rPr lang="en-US"/>
                        <a:t>Excellent </a:t>
                      </a:r>
                    </a:p>
                  </a:txBody>
                  <a:tcPr/>
                </a:tc>
                <a:tc>
                  <a:txBody>
                    <a:bodyPr/>
                    <a:lstStyle/>
                    <a:p>
                      <a:r>
                        <a:rPr lang="en-US"/>
                        <a:t>Good </a:t>
                      </a:r>
                    </a:p>
                  </a:txBody>
                  <a:tcPr/>
                </a:tc>
                <a:tc>
                  <a:txBody>
                    <a:bodyPr/>
                    <a:lstStyle/>
                    <a:p>
                      <a:r>
                        <a:rPr lang="en-US"/>
                        <a:t>Poor</a:t>
                      </a:r>
                    </a:p>
                  </a:txBody>
                  <a:tcPr/>
                </a:tc>
                <a:extLst>
                  <a:ext uri="{0D108BD9-81ED-4DB2-BD59-A6C34878D82A}">
                    <a16:rowId xmlns:a16="http://schemas.microsoft.com/office/drawing/2014/main" val="3268588796"/>
                  </a:ext>
                </a:extLst>
              </a:tr>
              <a:tr h="874573">
                <a:tc>
                  <a:txBody>
                    <a:bodyPr/>
                    <a:lstStyle/>
                    <a:p>
                      <a:r>
                        <a:rPr lang="en-US"/>
                        <a:t>Sensitivity</a:t>
                      </a:r>
                    </a:p>
                  </a:txBody>
                  <a:tcPr/>
                </a:tc>
                <a:tc>
                  <a:txBody>
                    <a:bodyPr/>
                    <a:lstStyle/>
                    <a:p>
                      <a:r>
                        <a:rPr lang="en-US"/>
                        <a:t>Excellent </a:t>
                      </a:r>
                    </a:p>
                  </a:txBody>
                  <a:tcPr/>
                </a:tc>
                <a:tc>
                  <a:txBody>
                    <a:bodyPr/>
                    <a:lstStyle/>
                    <a:p>
                      <a:r>
                        <a:rPr lang="en-US"/>
                        <a:t>Excellent </a:t>
                      </a:r>
                    </a:p>
                  </a:txBody>
                  <a:tcPr/>
                </a:tc>
                <a:tc>
                  <a:txBody>
                    <a:bodyPr/>
                    <a:lstStyle/>
                    <a:p>
                      <a:r>
                        <a:rPr lang="en-US"/>
                        <a:t>Poor </a:t>
                      </a:r>
                    </a:p>
                  </a:txBody>
                  <a:tcPr/>
                </a:tc>
                <a:extLst>
                  <a:ext uri="{0D108BD9-81ED-4DB2-BD59-A6C34878D82A}">
                    <a16:rowId xmlns:a16="http://schemas.microsoft.com/office/drawing/2014/main" val="1002640365"/>
                  </a:ext>
                </a:extLst>
              </a:tr>
              <a:tr h="874573">
                <a:tc>
                  <a:txBody>
                    <a:bodyPr/>
                    <a:lstStyle/>
                    <a:p>
                      <a:r>
                        <a:rPr lang="en-US"/>
                        <a:t>cost</a:t>
                      </a:r>
                    </a:p>
                  </a:txBody>
                  <a:tcPr/>
                </a:tc>
                <a:tc>
                  <a:txBody>
                    <a:bodyPr/>
                    <a:lstStyle/>
                    <a:p>
                      <a:r>
                        <a:rPr lang="en-US"/>
                        <a:t>Excellent </a:t>
                      </a:r>
                    </a:p>
                  </a:txBody>
                  <a:tcPr/>
                </a:tc>
                <a:tc>
                  <a:txBody>
                    <a:bodyPr/>
                    <a:lstStyle/>
                    <a:p>
                      <a:r>
                        <a:rPr lang="en-US"/>
                        <a:t>Good </a:t>
                      </a:r>
                    </a:p>
                  </a:txBody>
                  <a:tcPr/>
                </a:tc>
                <a:tc>
                  <a:txBody>
                    <a:bodyPr/>
                    <a:lstStyle/>
                    <a:p>
                      <a:r>
                        <a:rPr lang="en-US"/>
                        <a:t>Excellent </a:t>
                      </a:r>
                    </a:p>
                  </a:txBody>
                  <a:tcPr/>
                </a:tc>
                <a:extLst>
                  <a:ext uri="{0D108BD9-81ED-4DB2-BD59-A6C34878D82A}">
                    <a16:rowId xmlns:a16="http://schemas.microsoft.com/office/drawing/2014/main" val="3557666569"/>
                  </a:ext>
                </a:extLst>
              </a:tr>
              <a:tr h="839728">
                <a:tc>
                  <a:txBody>
                    <a:bodyPr/>
                    <a:lstStyle/>
                    <a:p>
                      <a:r>
                        <a:rPr lang="en-US"/>
                        <a:t>Durability</a:t>
                      </a:r>
                    </a:p>
                  </a:txBody>
                  <a:tcPr/>
                </a:tc>
                <a:tc>
                  <a:txBody>
                    <a:bodyPr/>
                    <a:lstStyle/>
                    <a:p>
                      <a:r>
                        <a:rPr lang="en-US"/>
                        <a:t>Good </a:t>
                      </a:r>
                    </a:p>
                  </a:txBody>
                  <a:tcPr/>
                </a:tc>
                <a:tc>
                  <a:txBody>
                    <a:bodyPr/>
                    <a:lstStyle/>
                    <a:p>
                      <a:r>
                        <a:rPr lang="en-US"/>
                        <a:t>Excellent </a:t>
                      </a:r>
                    </a:p>
                  </a:txBody>
                  <a:tcPr/>
                </a:tc>
                <a:tc>
                  <a:txBody>
                    <a:bodyPr/>
                    <a:lstStyle/>
                    <a:p>
                      <a:r>
                        <a:rPr lang="en-US"/>
                        <a:t>Good</a:t>
                      </a:r>
                    </a:p>
                  </a:txBody>
                  <a:tcPr/>
                </a:tc>
                <a:extLst>
                  <a:ext uri="{0D108BD9-81ED-4DB2-BD59-A6C34878D82A}">
                    <a16:rowId xmlns:a16="http://schemas.microsoft.com/office/drawing/2014/main" val="3434295888"/>
                  </a:ext>
                </a:extLst>
              </a:tr>
              <a:tr h="874573">
                <a:tc>
                  <a:txBody>
                    <a:bodyPr/>
                    <a:lstStyle/>
                    <a:p>
                      <a:r>
                        <a:rPr lang="en-US"/>
                        <a:t>Size</a:t>
                      </a:r>
                    </a:p>
                  </a:txBody>
                  <a:tcPr/>
                </a:tc>
                <a:tc>
                  <a:txBody>
                    <a:bodyPr/>
                    <a:lstStyle/>
                    <a:p>
                      <a:r>
                        <a:rPr lang="en-US"/>
                        <a:t>Good </a:t>
                      </a:r>
                    </a:p>
                  </a:txBody>
                  <a:tcPr/>
                </a:tc>
                <a:tc>
                  <a:txBody>
                    <a:bodyPr/>
                    <a:lstStyle/>
                    <a:p>
                      <a:r>
                        <a:rPr lang="en-US"/>
                        <a:t>Good </a:t>
                      </a:r>
                    </a:p>
                  </a:txBody>
                  <a:tcPr/>
                </a:tc>
                <a:tc>
                  <a:txBody>
                    <a:bodyPr/>
                    <a:lstStyle/>
                    <a:p>
                      <a:r>
                        <a:rPr lang="en-US"/>
                        <a:t>Good</a:t>
                      </a:r>
                    </a:p>
                  </a:txBody>
                  <a:tcPr/>
                </a:tc>
                <a:extLst>
                  <a:ext uri="{0D108BD9-81ED-4DB2-BD59-A6C34878D82A}">
                    <a16:rowId xmlns:a16="http://schemas.microsoft.com/office/drawing/2014/main" val="1633299946"/>
                  </a:ext>
                </a:extLst>
              </a:tr>
            </a:tbl>
          </a:graphicData>
        </a:graphic>
      </p:graphicFrame>
      <p:pic>
        <p:nvPicPr>
          <p:cNvPr id="8" name="Picture 7">
            <a:extLst>
              <a:ext uri="{FF2B5EF4-FFF2-40B4-BE49-F238E27FC236}">
                <a16:creationId xmlns:a16="http://schemas.microsoft.com/office/drawing/2014/main" id="{2D084F09-DC53-5380-CA26-3206C461C901}"/>
              </a:ext>
            </a:extLst>
          </p:cNvPr>
          <p:cNvPicPr>
            <a:picLocks noChangeAspect="1"/>
          </p:cNvPicPr>
          <p:nvPr/>
        </p:nvPicPr>
        <p:blipFill>
          <a:blip r:embed="rId2"/>
          <a:stretch>
            <a:fillRect/>
          </a:stretch>
        </p:blipFill>
        <p:spPr>
          <a:xfrm>
            <a:off x="3124200" y="1528256"/>
            <a:ext cx="982784" cy="823700"/>
          </a:xfrm>
          <a:prstGeom prst="rect">
            <a:avLst/>
          </a:prstGeom>
        </p:spPr>
      </p:pic>
      <p:pic>
        <p:nvPicPr>
          <p:cNvPr id="10" name="Picture 9">
            <a:extLst>
              <a:ext uri="{FF2B5EF4-FFF2-40B4-BE49-F238E27FC236}">
                <a16:creationId xmlns:a16="http://schemas.microsoft.com/office/drawing/2014/main" id="{D540AD09-BD03-5FED-24AD-D50FEC316E38}"/>
              </a:ext>
            </a:extLst>
          </p:cNvPr>
          <p:cNvPicPr>
            <a:picLocks noChangeAspect="1"/>
          </p:cNvPicPr>
          <p:nvPr/>
        </p:nvPicPr>
        <p:blipFill>
          <a:blip r:embed="rId3"/>
          <a:stretch>
            <a:fillRect/>
          </a:stretch>
        </p:blipFill>
        <p:spPr>
          <a:xfrm>
            <a:off x="5037018" y="1528256"/>
            <a:ext cx="828211" cy="842589"/>
          </a:xfrm>
          <a:prstGeom prst="rect">
            <a:avLst/>
          </a:prstGeom>
        </p:spPr>
      </p:pic>
      <p:pic>
        <p:nvPicPr>
          <p:cNvPr id="12" name="Picture 11">
            <a:extLst>
              <a:ext uri="{FF2B5EF4-FFF2-40B4-BE49-F238E27FC236}">
                <a16:creationId xmlns:a16="http://schemas.microsoft.com/office/drawing/2014/main" id="{CDD5F200-197E-2014-5FDE-06CB906019BC}"/>
              </a:ext>
            </a:extLst>
          </p:cNvPr>
          <p:cNvPicPr>
            <a:picLocks noChangeAspect="1"/>
          </p:cNvPicPr>
          <p:nvPr/>
        </p:nvPicPr>
        <p:blipFill>
          <a:blip r:embed="rId4"/>
          <a:stretch>
            <a:fillRect/>
          </a:stretch>
        </p:blipFill>
        <p:spPr>
          <a:xfrm>
            <a:off x="6599274" y="1547144"/>
            <a:ext cx="843522" cy="823701"/>
          </a:xfrm>
          <a:prstGeom prst="rect">
            <a:avLst/>
          </a:prstGeom>
        </p:spPr>
      </p:pic>
    </p:spTree>
    <p:extLst>
      <p:ext uri="{BB962C8B-B14F-4D97-AF65-F5344CB8AC3E}">
        <p14:creationId xmlns:p14="http://schemas.microsoft.com/office/powerpoint/2010/main" val="1658793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FE0C-67DD-B536-BA84-A34310739F52}"/>
              </a:ext>
            </a:extLst>
          </p:cNvPr>
          <p:cNvSpPr>
            <a:spLocks noGrp="1"/>
          </p:cNvSpPr>
          <p:nvPr>
            <p:ph type="title"/>
          </p:nvPr>
        </p:nvSpPr>
        <p:spPr>
          <a:xfrm>
            <a:off x="1059674" y="-78557"/>
            <a:ext cx="7091773" cy="984968"/>
          </a:xfrm>
        </p:spPr>
        <p:txBody>
          <a:bodyPr>
            <a:noAutofit/>
          </a:bodyPr>
          <a:lstStyle/>
          <a:p>
            <a:r>
              <a:rPr lang="en-US" sz="2400"/>
              <a:t>Accelerometer</a:t>
            </a:r>
          </a:p>
        </p:txBody>
      </p:sp>
      <p:pic>
        <p:nvPicPr>
          <p:cNvPr id="6" name="Picture 5">
            <a:extLst>
              <a:ext uri="{FF2B5EF4-FFF2-40B4-BE49-F238E27FC236}">
                <a16:creationId xmlns:a16="http://schemas.microsoft.com/office/drawing/2014/main" id="{EFFAF0B7-9907-704D-68A7-EF361F771A33}"/>
              </a:ext>
            </a:extLst>
          </p:cNvPr>
          <p:cNvPicPr>
            <a:picLocks noChangeAspect="1"/>
          </p:cNvPicPr>
          <p:nvPr/>
        </p:nvPicPr>
        <p:blipFill>
          <a:blip r:embed="rId4"/>
          <a:stretch>
            <a:fillRect/>
          </a:stretch>
        </p:blipFill>
        <p:spPr>
          <a:xfrm>
            <a:off x="30986" y="515219"/>
            <a:ext cx="2577756" cy="2577756"/>
          </a:xfrm>
          <a:prstGeom prst="rect">
            <a:avLst/>
          </a:prstGeom>
        </p:spPr>
      </p:pic>
      <p:sp>
        <p:nvSpPr>
          <p:cNvPr id="7" name="TextBox 6">
            <a:extLst>
              <a:ext uri="{FF2B5EF4-FFF2-40B4-BE49-F238E27FC236}">
                <a16:creationId xmlns:a16="http://schemas.microsoft.com/office/drawing/2014/main" id="{1E040CB7-2A53-5654-D74B-0B8B266E050A}"/>
              </a:ext>
            </a:extLst>
          </p:cNvPr>
          <p:cNvSpPr txBox="1"/>
          <p:nvPr/>
        </p:nvSpPr>
        <p:spPr>
          <a:xfrm>
            <a:off x="-91473" y="3028763"/>
            <a:ext cx="4433839" cy="830997"/>
          </a:xfrm>
          <a:prstGeom prst="rect">
            <a:avLst/>
          </a:prstGeom>
          <a:noFill/>
        </p:spPr>
        <p:txBody>
          <a:bodyPr wrap="square" rtlCol="0">
            <a:spAutoFit/>
          </a:bodyPr>
          <a:lstStyle/>
          <a:p>
            <a:r>
              <a:rPr lang="en-US" sz="1600">
                <a:latin typeface="+mn-lt"/>
              </a:rPr>
              <a:t>A</a:t>
            </a:r>
            <a:r>
              <a:rPr lang="en-US" sz="1600" b="0" i="0">
                <a:effectLst/>
                <a:latin typeface="+mn-lt"/>
              </a:rPr>
              <a:t>ccelerometers are positioned to detect motion and vibrations along different axes (typically x, y, and z).  It measures the acceleration of forces</a:t>
            </a:r>
            <a:endParaRPr lang="en-US" sz="1600">
              <a:latin typeface="+mn-lt"/>
            </a:endParaRPr>
          </a:p>
        </p:txBody>
      </p:sp>
      <p:pic>
        <p:nvPicPr>
          <p:cNvPr id="3" name="trim.C6E368DA-7318-424B-9D0A-57BC425CBADF.MOV">
            <a:hlinkClick r:id="" action="ppaction://media"/>
            <a:extLst>
              <a:ext uri="{FF2B5EF4-FFF2-40B4-BE49-F238E27FC236}">
                <a16:creationId xmlns:a16="http://schemas.microsoft.com/office/drawing/2014/main" id="{8D6D8350-406F-5B84-C6F6-B182BE913D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41198" y="1093970"/>
            <a:ext cx="4971816" cy="5326945"/>
          </a:xfrm>
          <a:prstGeom prst="rect">
            <a:avLst/>
          </a:prstGeom>
        </p:spPr>
      </p:pic>
      <p:pic>
        <p:nvPicPr>
          <p:cNvPr id="4" name="Picture 3">
            <a:extLst>
              <a:ext uri="{FF2B5EF4-FFF2-40B4-BE49-F238E27FC236}">
                <a16:creationId xmlns:a16="http://schemas.microsoft.com/office/drawing/2014/main" id="{EB29FD06-9E71-E29E-DF1F-CE7A41CFD9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584" y="4380617"/>
            <a:ext cx="1478175" cy="2392338"/>
          </a:xfrm>
          <a:prstGeom prst="rect">
            <a:avLst/>
          </a:prstGeom>
        </p:spPr>
      </p:pic>
    </p:spTree>
    <p:extLst>
      <p:ext uri="{BB962C8B-B14F-4D97-AF65-F5344CB8AC3E}">
        <p14:creationId xmlns:p14="http://schemas.microsoft.com/office/powerpoint/2010/main" val="13283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972479e-f1c1-4e1d-9241-5cf85adefb1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A1F09708C559468D043B6C813B4FB0" ma:contentTypeVersion="7" ma:contentTypeDescription="Create a new document." ma:contentTypeScope="" ma:versionID="a8135a74adcc39efa0138fed2fc7b37a">
  <xsd:schema xmlns:xsd="http://www.w3.org/2001/XMLSchema" xmlns:xs="http://www.w3.org/2001/XMLSchema" xmlns:p="http://schemas.microsoft.com/office/2006/metadata/properties" xmlns:ns3="7972479e-f1c1-4e1d-9241-5cf85adefb18" xmlns:ns4="e6b24de8-2b6a-45e7-8aec-8ca4bad57eec" targetNamespace="http://schemas.microsoft.com/office/2006/metadata/properties" ma:root="true" ma:fieldsID="c104fe831abf73c58f71c9ca41c079ac" ns3:_="" ns4:_="">
    <xsd:import namespace="7972479e-f1c1-4e1d-9241-5cf85adefb18"/>
    <xsd:import namespace="e6b24de8-2b6a-45e7-8aec-8ca4bad57ee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72479e-f1c1-4e1d-9241-5cf85adefb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6b24de8-2b6a-45e7-8aec-8ca4bad57e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F8F46D-AF86-40A2-8C3C-D2866FCF0733}">
  <ds:schemaRefs>
    <ds:schemaRef ds:uri="http://schemas.microsoft.com/sharepoint/v3/contenttype/forms"/>
  </ds:schemaRefs>
</ds:datastoreItem>
</file>

<file path=customXml/itemProps2.xml><?xml version="1.0" encoding="utf-8"?>
<ds:datastoreItem xmlns:ds="http://schemas.openxmlformats.org/officeDocument/2006/customXml" ds:itemID="{8514DA9C-C8DA-4C32-B78E-7CD4A4D0400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6b24de8-2b6a-45e7-8aec-8ca4bad57eec"/>
    <ds:schemaRef ds:uri="7972479e-f1c1-4e1d-9241-5cf85adefb18"/>
    <ds:schemaRef ds:uri="http://www.w3.org/XML/1998/namespace"/>
    <ds:schemaRef ds:uri="http://purl.org/dc/dcmitype/"/>
  </ds:schemaRefs>
</ds:datastoreItem>
</file>

<file path=customXml/itemProps3.xml><?xml version="1.0" encoding="utf-8"?>
<ds:datastoreItem xmlns:ds="http://schemas.openxmlformats.org/officeDocument/2006/customXml" ds:itemID="{6D1430FC-B3E3-44BB-A9BB-B801A138F860}">
  <ds:schemaRefs>
    <ds:schemaRef ds:uri="7972479e-f1c1-4e1d-9241-5cf85adefb18"/>
    <ds:schemaRef ds:uri="e6b24de8-2b6a-45e7-8aec-8ca4bad57ee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754</Words>
  <Application>Microsoft Office PowerPoint</Application>
  <PresentationFormat>On-screen Show (4:3)</PresentationFormat>
  <Paragraphs>132</Paragraphs>
  <Slides>24</Slides>
  <Notes>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Narrow</vt:lpstr>
      <vt:lpstr>Calibri</vt:lpstr>
      <vt:lpstr>Franklin Gothic Heavy</vt:lpstr>
      <vt:lpstr>Verdana</vt:lpstr>
      <vt:lpstr>Wingdings</vt:lpstr>
      <vt:lpstr>Custom Design</vt:lpstr>
      <vt:lpstr>PowerPoint Presentation</vt:lpstr>
      <vt:lpstr>PowerPoint Presentation</vt:lpstr>
      <vt:lpstr>PowerPoint Presentation</vt:lpstr>
      <vt:lpstr>Agenda</vt:lpstr>
      <vt:lpstr>Problem Statement</vt:lpstr>
      <vt:lpstr>Key System Requirements</vt:lpstr>
      <vt:lpstr>Methodology </vt:lpstr>
      <vt:lpstr>Decision matrix  PIEZO vs Accelerometer vs Microphone</vt:lpstr>
      <vt:lpstr>Accelerometer</vt:lpstr>
      <vt:lpstr>Microphone</vt:lpstr>
      <vt:lpstr>Logical Design</vt:lpstr>
      <vt:lpstr>PowerPoint Presentation</vt:lpstr>
      <vt:lpstr>System demo</vt:lpstr>
      <vt:lpstr>PowerPoint Presentation</vt:lpstr>
      <vt:lpstr>Decision matrix:  Teensy vs Raspberry Pi Pico</vt:lpstr>
      <vt:lpstr>Data and Results</vt:lpstr>
      <vt:lpstr>Flow Chart of MATLAB Functions</vt:lpstr>
      <vt:lpstr>Project Limitations</vt:lpstr>
      <vt:lpstr>Recommendations for Future Work</vt:lpstr>
      <vt:lpstr>Recommendations for Future Work</vt:lpstr>
      <vt:lpstr>Recommendations for Future Work</vt:lpstr>
      <vt:lpstr>Conclusions</vt:lpstr>
      <vt:lpstr>Individual Contributions</vt:lpstr>
      <vt:lpstr>Questions</vt:lpstr>
    </vt:vector>
  </TitlesOfParts>
  <Company>McMaster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Representation and Destination Choice</dc:title>
  <dc:subject>2008 IVT Presentation</dc:subject>
  <dc:creator>Darren M. Scott</dc:creator>
  <cp:lastModifiedBy>Al-Maskari, Nasser</cp:lastModifiedBy>
  <cp:revision>2</cp:revision>
  <dcterms:created xsi:type="dcterms:W3CDTF">2005-05-06T17:15:42Z</dcterms:created>
  <dcterms:modified xsi:type="dcterms:W3CDTF">2023-12-05T02:13:43Z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0x010100EEA1F09708C559468D043B6C813B4FB0</vt:lpwstr>
  </property>
</Properties>
</file>